
<file path=[Content_Types].xml><?xml version="1.0" encoding="utf-8"?>
<Types xmlns="http://schemas.openxmlformats.org/package/2006/content-types">
  <Default Extension="xml" ContentType="application/xml"/>
  <Default Extension="jpeg" ContentType="image/jpeg"/>
  <Default Extension="JPG" ContentType="image/.jpg"/>
  <Default Extension="png" ContentType="image/png"/>
  <Default Extension="mp4" ContentType="video/mp4"/>
  <Default Extension="rels" ContentType="application/vnd.openxmlformats-package.relationships+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autoCompressPictures="0">
  <p:sldMasterIdLst>
    <p:sldMasterId id="2147483648" r:id="rId1"/>
  </p:sldMasterIdLst>
  <p:notesMasterIdLst>
    <p:notesMasterId r:id="rId4"/>
  </p:notesMasterIdLst>
  <p:sldIdLst>
    <p:sldId id="367" r:id="rId3"/>
    <p:sldId id="368" r:id="rId5"/>
    <p:sldId id="369" r:id="rId6"/>
    <p:sldId id="370" r:id="rId7"/>
    <p:sldId id="372" r:id="rId8"/>
    <p:sldId id="373" r:id="rId9"/>
    <p:sldId id="382" r:id="rId10"/>
    <p:sldId id="378" r:id="rId11"/>
    <p:sldId id="376" r:id="rId12"/>
    <p:sldId id="377" r:id="rId13"/>
    <p:sldId id="348" r:id="rId14"/>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defaultTextStyle>
  <p:extLst>
    <p:ext uri="{EFAFB233-063F-42B5-8137-9DF3F51BA10A}">
      <p15:sldGuideLst xmlns:p15="http://schemas.microsoft.com/office/powerpoint/2012/main">
        <p15:guide id="1" orient="horz" pos="588" userDrawn="1">
          <p15:clr>
            <a:srgbClr val="A4A3A4"/>
          </p15:clr>
        </p15:guide>
        <p15:guide id="2" pos="144" userDrawn="1">
          <p15:clr>
            <a:srgbClr val="A4A3A4"/>
          </p15:clr>
        </p15:guide>
        <p15:guide id="3" orient="horz" pos="852"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A8"/>
    <a:srgbClr val="0000FF"/>
    <a:srgbClr val="213163"/>
    <a:srgbClr val="223366"/>
    <a:srgbClr val="001131"/>
    <a:srgbClr val="DDE8FF"/>
    <a:srgbClr val="851910"/>
    <a:srgbClr val="FFD5D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5033" autoAdjust="0"/>
  </p:normalViewPr>
  <p:slideViewPr>
    <p:cSldViewPr snapToGrid="0" showGuides="1">
      <p:cViewPr varScale="1">
        <p:scale>
          <a:sx n="104" d="100"/>
          <a:sy n="104" d="100"/>
        </p:scale>
        <p:origin x="850" y="82"/>
      </p:cViewPr>
      <p:guideLst>
        <p:guide orient="horz" pos="588"/>
        <p:guide pos="144"/>
        <p:guide orient="horz" pos="852"/>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 Type="http://schemas.openxmlformats.org/officeDocument/2006/relationships/notesMaster" Target="notesMasters/notesMaster1.xml"/><Relationship Id="rId3" Type="http://schemas.openxmlformats.org/officeDocument/2006/relationships/slide" Target="slides/slide1.xml"/><Relationship Id="rId20" Type="http://schemas.openxmlformats.org/officeDocument/2006/relationships/customXml" Target="../customXml/item3.xml"/><Relationship Id="rId2" Type="http://schemas.openxmlformats.org/officeDocument/2006/relationships/theme" Target="theme/theme1.xml"/><Relationship Id="rId19" Type="http://schemas.openxmlformats.org/officeDocument/2006/relationships/customXml" Target="../customXml/item2.xml"/><Relationship Id="rId18" Type="http://schemas.openxmlformats.org/officeDocument/2006/relationships/customXml" Target="../customXml/item1.xml"/><Relationship Id="rId17" Type="http://schemas.openxmlformats.org/officeDocument/2006/relationships/tableStyles" Target="tableStyles.xml"/><Relationship Id="rId16" Type="http://schemas.openxmlformats.org/officeDocument/2006/relationships/viewProps" Target="viewProps.xml"/><Relationship Id="rId15" Type="http://schemas.openxmlformats.org/officeDocument/2006/relationships/presProps" Target="presProps.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media/>
</file>

<file path=ppt/media/image1.png>
</file>

<file path=ppt/media/image10.png>
</file>

<file path=ppt/media/image2.jpeg>
</file>

<file path=ppt/media/image3.png>
</file>

<file path=ppt/media/image4.png>
</file>

<file path=ppt/media/image5.png>
</file>

<file path=ppt/media/image6.png>
</file>

<file path=ppt/media/image7.png>
</file>

<file path=ppt/media/image8.jpeg>
</file>

<file path=ppt/media/image9.png>
</file>

<file path=ppt/media/media1.mp4>
</file>

<file path=ppt/media/media2.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panose="020B0604020202020204"/>
              <a:buChar char="●"/>
              <a:defRPr sz="11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L="914400" marR="0" lvl="1" indent="-298450" algn="l" rtl="0">
              <a:lnSpc>
                <a:spcPct val="100000"/>
              </a:lnSpc>
              <a:spcBef>
                <a:spcPts val="0"/>
              </a:spcBef>
              <a:spcAft>
                <a:spcPts val="0"/>
              </a:spcAft>
              <a:buClr>
                <a:srgbClr val="000000"/>
              </a:buClr>
              <a:buSzPts val="1100"/>
              <a:buFont typeface="Arial" panose="020B0604020202020204"/>
              <a:buChar char="○"/>
              <a:defRPr sz="11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L="1371600" marR="0" lvl="2" indent="-298450" algn="l" rtl="0">
              <a:lnSpc>
                <a:spcPct val="100000"/>
              </a:lnSpc>
              <a:spcBef>
                <a:spcPts val="0"/>
              </a:spcBef>
              <a:spcAft>
                <a:spcPts val="0"/>
              </a:spcAft>
              <a:buClr>
                <a:srgbClr val="000000"/>
              </a:buClr>
              <a:buSzPts val="1100"/>
              <a:buFont typeface="Arial" panose="020B0604020202020204"/>
              <a:buChar char="■"/>
              <a:defRPr sz="11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L="1828800" marR="0" lvl="3" indent="-298450" algn="l" rtl="0">
              <a:lnSpc>
                <a:spcPct val="100000"/>
              </a:lnSpc>
              <a:spcBef>
                <a:spcPts val="0"/>
              </a:spcBef>
              <a:spcAft>
                <a:spcPts val="0"/>
              </a:spcAft>
              <a:buClr>
                <a:srgbClr val="000000"/>
              </a:buClr>
              <a:buSzPts val="1100"/>
              <a:buFont typeface="Arial" panose="020B0604020202020204"/>
              <a:buChar char="●"/>
              <a:defRPr sz="11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L="2286000" marR="0" lvl="4" indent="-298450" algn="l" rtl="0">
              <a:lnSpc>
                <a:spcPct val="100000"/>
              </a:lnSpc>
              <a:spcBef>
                <a:spcPts val="0"/>
              </a:spcBef>
              <a:spcAft>
                <a:spcPts val="0"/>
              </a:spcAft>
              <a:buClr>
                <a:srgbClr val="000000"/>
              </a:buClr>
              <a:buSzPts val="1100"/>
              <a:buFont typeface="Arial" panose="020B0604020202020204"/>
              <a:buChar char="○"/>
              <a:defRPr sz="11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L="2743200" marR="0" lvl="5" indent="-298450" algn="l" rtl="0">
              <a:lnSpc>
                <a:spcPct val="100000"/>
              </a:lnSpc>
              <a:spcBef>
                <a:spcPts val="0"/>
              </a:spcBef>
              <a:spcAft>
                <a:spcPts val="0"/>
              </a:spcAft>
              <a:buClr>
                <a:srgbClr val="000000"/>
              </a:buClr>
              <a:buSzPts val="1100"/>
              <a:buFont typeface="Arial" panose="020B0604020202020204"/>
              <a:buChar char="■"/>
              <a:defRPr sz="11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98450" algn="l" rtl="0">
              <a:lnSpc>
                <a:spcPct val="100000"/>
              </a:lnSpc>
              <a:spcBef>
                <a:spcPts val="0"/>
              </a:spcBef>
              <a:spcAft>
                <a:spcPts val="0"/>
              </a:spcAft>
              <a:buClr>
                <a:srgbClr val="000000"/>
              </a:buClr>
              <a:buSzPts val="1100"/>
              <a:buFont typeface="Arial" panose="020B0604020202020204"/>
              <a:buChar char="●"/>
              <a:defRPr sz="11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98450" algn="l" rtl="0">
              <a:lnSpc>
                <a:spcPct val="100000"/>
              </a:lnSpc>
              <a:spcBef>
                <a:spcPts val="0"/>
              </a:spcBef>
              <a:spcAft>
                <a:spcPts val="0"/>
              </a:spcAft>
              <a:buClr>
                <a:srgbClr val="000000"/>
              </a:buClr>
              <a:buSzPts val="1100"/>
              <a:buFont typeface="Arial" panose="020B0604020202020204"/>
              <a:buChar char="○"/>
              <a:defRPr sz="11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98450" algn="l" rtl="0">
              <a:lnSpc>
                <a:spcPct val="100000"/>
              </a:lnSpc>
              <a:spcBef>
                <a:spcPts val="0"/>
              </a:spcBef>
              <a:spcAft>
                <a:spcPts val="0"/>
              </a:spcAft>
              <a:buClr>
                <a:srgbClr val="000000"/>
              </a:buClr>
              <a:buSzPts val="1100"/>
              <a:buFont typeface="Arial" panose="020B0604020202020204"/>
              <a:buChar char="■"/>
              <a:defRPr sz="11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533400" y="763588"/>
            <a:ext cx="6704013" cy="3771900"/>
          </a:xfrm>
        </p:spPr>
      </p:sp>
      <p:sp>
        <p:nvSpPr>
          <p:cNvPr id="3" name="Notes Placeholder 2"/>
          <p:cNvSpPr>
            <a:spLocks noGrp="1"/>
          </p:cNvSpPr>
          <p:nvPr>
            <p:ph type="body" idx="1"/>
          </p:nvPr>
        </p:nvSpPr>
        <p:spPr/>
        <p:txBody>
          <a:bodyPr/>
          <a:lstStyle/>
          <a:p>
            <a:pPr marL="0" indent="0">
              <a:buNone/>
            </a:pPr>
            <a:r>
              <a:rPr lang="en-US" b="1" dirty="0"/>
              <a:t>Slides</a:t>
            </a:r>
            <a:r>
              <a:rPr lang="en-US" dirty="0"/>
              <a:t>: Prepare a short slide deck (10-12 slides) summarizing the project objectives, methodology, and key results.</a:t>
            </a:r>
            <a:endParaRPr lang="en-IN" dirty="0"/>
          </a:p>
        </p:txBody>
      </p:sp>
      <p:sp>
        <p:nvSpPr>
          <p:cNvPr id="4" name="Slide Number Placeholder 3"/>
          <p:cNvSpPr>
            <a:spLocks noGrp="1"/>
          </p:cNvSpPr>
          <p:nvPr>
            <p:ph type="sldNum"/>
          </p:nvPr>
        </p:nvSpPr>
        <p:spPr/>
        <p:txBody>
          <a:bodyPr/>
          <a:lstStyle/>
          <a:p>
            <a:pPr algn="r"/>
            <a:fld id="{023E65BA-FB28-47C4-A217-44F00343302E}" type="slidenum">
              <a:rPr lang="en-US" sz="1400" b="0" strike="noStrike" spc="-1">
                <a:latin typeface="Times New Roman" panose="02020603050405020304"/>
              </a:rPr>
            </a:fld>
            <a:endParaRPr lang="en-US" sz="1400" b="0" strike="noStrike" spc="-1">
              <a:latin typeface="Times New Roman" panose="02020603050405020304"/>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533400" y="763588"/>
            <a:ext cx="6704013" cy="3771900"/>
          </a:xfrm>
        </p:spPr>
      </p:sp>
      <p:sp>
        <p:nvSpPr>
          <p:cNvPr id="3" name="Notes Placeholder 2"/>
          <p:cNvSpPr>
            <a:spLocks noGrp="1"/>
          </p:cNvSpPr>
          <p:nvPr>
            <p:ph type="body" idx="1"/>
          </p:nvPr>
        </p:nvSpPr>
        <p:spPr/>
        <p:txBody>
          <a:bodyPr/>
          <a:lstStyle/>
          <a:p>
            <a:pPr marL="158750" indent="0">
              <a:buNone/>
            </a:pPr>
            <a:endParaRPr lang="en-US" b="1" dirty="0"/>
          </a:p>
        </p:txBody>
      </p:sp>
      <p:sp>
        <p:nvSpPr>
          <p:cNvPr id="4" name="Slide Number Placeholder 3"/>
          <p:cNvSpPr>
            <a:spLocks noGrp="1"/>
          </p:cNvSpPr>
          <p:nvPr>
            <p:ph type="sldNum"/>
          </p:nvPr>
        </p:nvSpPr>
        <p:spPr/>
        <p:txBody>
          <a:bodyPr/>
          <a:lstStyle/>
          <a:p>
            <a:pPr algn="r"/>
            <a:fld id="{023E65BA-FB28-47C4-A217-44F00343302E}" type="slidenum">
              <a:rPr lang="en-US" sz="1400" b="0" strike="noStrike" spc="-1">
                <a:latin typeface="Times New Roman" panose="02020603050405020304"/>
              </a:rPr>
            </a:fld>
            <a:endParaRPr lang="en-US" sz="1400" b="0" strike="noStrike" spc="-1">
              <a:latin typeface="Times New Roman" panose="02020603050405020304"/>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9" name="PlaceHolder 1"/>
          <p:cNvSpPr>
            <a:spLocks noGrp="1" noRot="1" noChangeAspect="1"/>
          </p:cNvSpPr>
          <p:nvPr>
            <p:ph type="sldImg"/>
          </p:nvPr>
        </p:nvSpPr>
        <p:spPr>
          <a:xfrm>
            <a:off x="685800" y="1143000"/>
            <a:ext cx="5486400" cy="3086100"/>
          </a:xfrm>
          <a:prstGeom prst="rect">
            <a:avLst/>
          </a:prstGeom>
        </p:spPr>
      </p:sp>
      <p:sp>
        <p:nvSpPr>
          <p:cNvPr id="380" name="PlaceHolder 2"/>
          <p:cNvSpPr>
            <a:spLocks noGrp="1"/>
          </p:cNvSpPr>
          <p:nvPr>
            <p:ph type="body"/>
          </p:nvPr>
        </p:nvSpPr>
        <p:spPr>
          <a:xfrm>
            <a:off x="685800" y="4400640"/>
            <a:ext cx="5486040" cy="3600000"/>
          </a:xfrm>
          <a:prstGeom prst="rect">
            <a:avLst/>
          </a:prstGeom>
        </p:spPr>
        <p:txBody>
          <a:bodyPr>
            <a:noAutofit/>
          </a:bodyPr>
          <a:lstStyle/>
          <a:p>
            <a:pPr marL="0" indent="0">
              <a:buFont typeface="Arial" panose="020B0604020202020204" pitchFamily="34" charset="0"/>
              <a:buNone/>
              <a:tabLst>
                <a:tab pos="0" algn="l"/>
              </a:tabLst>
            </a:pPr>
            <a:r>
              <a:rPr lang="en-IN" sz="2000" b="0" spc="-1"/>
              <a:t>thank you very much for joining</a:t>
            </a:r>
            <a:r>
              <a:rPr lang="en-IN" b="0"/>
              <a:t> this </a:t>
            </a:r>
            <a:r>
              <a:rPr lang="en-IN"/>
              <a:t>PPT</a:t>
            </a:r>
            <a:r>
              <a:rPr lang="en-IN" b="0"/>
              <a:t>, keep learning.</a:t>
            </a:r>
            <a:endParaRPr lang="en-IN" b="0"/>
          </a:p>
        </p:txBody>
      </p:sp>
      <p:sp>
        <p:nvSpPr>
          <p:cNvPr id="381" name="TextShape 3"/>
          <p:cNvSpPr txBox="1"/>
          <p:nvPr/>
        </p:nvSpPr>
        <p:spPr>
          <a:xfrm>
            <a:off x="3884760" y="8685360"/>
            <a:ext cx="2971440" cy="458280"/>
          </a:xfrm>
          <a:prstGeom prst="rect">
            <a:avLst/>
          </a:prstGeom>
          <a:noFill/>
          <a:ln w="0">
            <a:noFill/>
          </a:ln>
        </p:spPr>
        <p:txBody>
          <a:bodyPr anchor="b">
            <a:noAutofit/>
          </a:bodyPr>
          <a:lstStyle/>
          <a:p>
            <a:pPr algn="r">
              <a:lnSpc>
                <a:spcPct val="100000"/>
              </a:lnSpc>
            </a:pPr>
            <a:fld id="{E9D2A155-03D1-406C-89CB-ED7F9F0CCA44}" type="slidenum">
              <a:rPr lang="en-IN" sz="1200" b="0" strike="noStrike" spc="-1">
                <a:latin typeface="Times New Roman" panose="02020603050405020304"/>
              </a:rPr>
            </a:fld>
            <a:endParaRPr lang="en-US" sz="1200" b="0" strike="noStrike" spc="-1">
              <a:latin typeface="Times New Roman" panose="02020603050405020304"/>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userDrawn="1" matchingName="Title and body">
  <p:cSld name="TITLE_AND_BODY">
    <p:spTree>
      <p:nvGrpSpPr>
        <p:cNvPr id="1" name="Shape 13"/>
        <p:cNvGrpSpPr/>
        <p:nvPr/>
      </p:nvGrpSpPr>
      <p:grpSpPr>
        <a:xfrm>
          <a:off x="0" y="0"/>
          <a:ext cx="0" cy="0"/>
          <a:chOff x="0" y="0"/>
          <a:chExt cx="0" cy="0"/>
        </a:xfrm>
      </p:grpSpPr>
      <p:sp>
        <p:nvSpPr>
          <p:cNvPr id="16" name="Google Shape;16;p26"/>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1pPr>
            <a:lvl2pPr marL="0" marR="0" lvl="1"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2pPr>
            <a:lvl3pPr marL="0" marR="0" lvl="2"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3pPr>
            <a:lvl4pPr marL="0" marR="0" lvl="3"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4pPr>
            <a:lvl5pPr marL="0" marR="0" lvl="4"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5pPr>
            <a:lvl6pPr marL="0" marR="0" lvl="5"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6pPr>
            <a:lvl7pPr marL="0" marR="0" lvl="6"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7pPr>
            <a:lvl8pPr marL="0" marR="0" lvl="7"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8pPr>
            <a:lvl9pPr marL="0" marR="0" lvl="8"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tx">
  <p:cSld name="1_Title Slide">
    <p:spTree>
      <p:nvGrpSpPr>
        <p:cNvPr id="1" name=""/>
        <p:cNvGrpSpPr/>
        <p:nvPr/>
      </p:nvGrpSpPr>
      <p:grpSpPr>
        <a:xfrm>
          <a:off x="0" y="0"/>
          <a:ext cx="0" cy="0"/>
          <a:chOff x="0" y="0"/>
          <a:chExt cx="0" cy="0"/>
        </a:xfrm>
      </p:grpSpPr>
      <p:sp>
        <p:nvSpPr>
          <p:cNvPr id="8" name="PlaceHolder 1"/>
          <p:cNvSpPr>
            <a:spLocks noGrp="1"/>
          </p:cNvSpPr>
          <p:nvPr>
            <p:ph type="title"/>
          </p:nvPr>
        </p:nvSpPr>
        <p:spPr>
          <a:xfrm>
            <a:off x="628560" y="273780"/>
            <a:ext cx="7886430" cy="993870"/>
          </a:xfrm>
          <a:prstGeom prst="rect">
            <a:avLst/>
          </a:prstGeom>
        </p:spPr>
        <p:txBody>
          <a:bodyPr lIns="0" tIns="0" rIns="0" bIns="0" anchor="ctr">
            <a:noAutofit/>
          </a:bodyPr>
          <a:lstStyle/>
          <a:p>
            <a:endParaRPr lang="en-US" sz="1350" b="0" strike="noStrike" spc="-1">
              <a:solidFill>
                <a:srgbClr val="000000"/>
              </a:solidFill>
              <a:latin typeface="Calibri" panose="020F0502020204030204"/>
            </a:endParaRPr>
          </a:p>
        </p:txBody>
      </p:sp>
      <p:sp>
        <p:nvSpPr>
          <p:cNvPr id="9" name="PlaceHolder 2"/>
          <p:cNvSpPr>
            <a:spLocks noGrp="1"/>
          </p:cNvSpPr>
          <p:nvPr>
            <p:ph type="subTitle"/>
          </p:nvPr>
        </p:nvSpPr>
        <p:spPr>
          <a:xfrm>
            <a:off x="457110" y="1203390"/>
            <a:ext cx="8229330" cy="2982960"/>
          </a:xfrm>
          <a:prstGeom prst="rect">
            <a:avLst/>
          </a:prstGeom>
        </p:spPr>
        <p:txBody>
          <a:bodyPr lIns="0" tIns="0" rIns="0" bIns="0" anchor="ctr">
            <a:noAutofit/>
          </a:bodyPr>
          <a:lstStyle/>
          <a:p>
            <a:pPr algn="ctr"/>
            <a:endParaRPr lang="en-US" sz="2400" b="0" strike="noStrike" spc="-1">
              <a:latin typeface="Arial" panose="020B0604020202020204"/>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43000" y="841375"/>
            <a:ext cx="6858000" cy="1790700"/>
          </a:xfrm>
          <a:prstGeom prst="rect">
            <a:avLst/>
          </a:prstGeom>
        </p:spPr>
        <p:txBody>
          <a:bodyPr anchor="b"/>
          <a:lstStyle>
            <a:lvl1pPr algn="ctr">
              <a:defRPr sz="6000"/>
            </a:lvl1pPr>
          </a:lstStyle>
          <a:p>
            <a:r>
              <a:rPr lang="en-US"/>
              <a:t>Click to edit Master title style</a:t>
            </a:r>
            <a:endParaRPr lang="en-US"/>
          </a:p>
        </p:txBody>
      </p:sp>
      <p:sp>
        <p:nvSpPr>
          <p:cNvPr id="3" name="Subtitle 2"/>
          <p:cNvSpPr>
            <a:spLocks noGrp="1"/>
          </p:cNvSpPr>
          <p:nvPr>
            <p:ph type="subTitle" idx="1"/>
          </p:nvPr>
        </p:nvSpPr>
        <p:spPr>
          <a:xfrm>
            <a:off x="1143000" y="2701925"/>
            <a:ext cx="6858000" cy="1241425"/>
          </a:xfrm>
          <a:prstGeom prst="rect">
            <a:avLst/>
          </a:prstGeo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a:p>
        </p:txBody>
      </p:sp>
      <p:sp>
        <p:nvSpPr>
          <p:cNvPr id="4" name="Date Placeholder 3"/>
          <p:cNvSpPr>
            <a:spLocks noGrp="1"/>
          </p:cNvSpPr>
          <p:nvPr>
            <p:ph type="dt" sz="half" idx="10"/>
          </p:nvPr>
        </p:nvSpPr>
        <p:spPr>
          <a:xfrm>
            <a:off x="628650" y="4767263"/>
            <a:ext cx="2057400" cy="274637"/>
          </a:xfrm>
          <a:prstGeom prst="rect">
            <a:avLst/>
          </a:prstGeom>
        </p:spPr>
        <p:txBody>
          <a:bodyPr/>
          <a:lstStyle/>
          <a:p>
            <a:fld id="{81BF06D3-496D-4060-A653-877D7024FA53}" type="datetime1">
              <a:rPr lang="en-IN" smtClean="0"/>
            </a:fld>
            <a:endParaRPr lang="en-US"/>
          </a:p>
        </p:txBody>
      </p:sp>
      <p:sp>
        <p:nvSpPr>
          <p:cNvPr id="5" name="Footer Placeholder 4"/>
          <p:cNvSpPr>
            <a:spLocks noGrp="1"/>
          </p:cNvSpPr>
          <p:nvPr>
            <p:ph type="ftr" sz="quarter" idx="11"/>
          </p:nvPr>
        </p:nvSpPr>
        <p:spPr>
          <a:xfrm>
            <a:off x="3028950" y="4767263"/>
            <a:ext cx="3086100" cy="274637"/>
          </a:xfrm>
          <a:prstGeom prst="rect">
            <a:avLst/>
          </a:prstGeom>
        </p:spPr>
        <p:txBody>
          <a:bodyPr/>
          <a:lstStyle/>
          <a:p>
            <a:endParaRPr lang="en-US"/>
          </a:p>
        </p:txBody>
      </p:sp>
      <p:sp>
        <p:nvSpPr>
          <p:cNvPr id="6" name="Slide Number Placeholder 5"/>
          <p:cNvSpPr>
            <a:spLocks noGrp="1"/>
          </p:cNvSpPr>
          <p:nvPr>
            <p:ph type="sldNum" sz="quarter" idx="12"/>
          </p:nvPr>
        </p:nvSpPr>
        <p:spPr>
          <a:xfrm>
            <a:off x="6457950" y="4767263"/>
            <a:ext cx="2057400" cy="274637"/>
          </a:xfrm>
          <a:prstGeom prst="rect">
            <a:avLst/>
          </a:prstGeom>
        </p:spPr>
        <p:txBody>
          <a:bodyPr/>
          <a:lstStyle/>
          <a:p>
            <a:fld id="{5F533B4F-60C7-445E-9813-BC2C392C2510}" type="slidenum">
              <a:rPr lang="en-US" smtClean="0"/>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woColTx" matchingName="Title and two columns">
  <p:cSld name="TITLE_AND_TWO_COLUMNS">
    <p:spTree>
      <p:nvGrpSpPr>
        <p:cNvPr id="1" name="Shape 20"/>
        <p:cNvGrpSpPr/>
        <p:nvPr/>
      </p:nvGrpSpPr>
      <p:grpSpPr>
        <a:xfrm>
          <a:off x="0" y="0"/>
          <a:ext cx="0" cy="0"/>
          <a:chOff x="0" y="0"/>
          <a:chExt cx="0" cy="0"/>
        </a:xfrm>
      </p:grpSpPr>
      <p:sp>
        <p:nvSpPr>
          <p:cNvPr id="21" name="Google Shape;21;p28"/>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22" name="Google Shape;22;p28"/>
          <p:cNvSpPr txBox="1">
            <a:spLocks noGrp="1"/>
          </p:cNvSpPr>
          <p:nvPr>
            <p:ph type="body" idx="1"/>
          </p:nvPr>
        </p:nvSpPr>
        <p:spPr>
          <a:xfrm>
            <a:off x="311700" y="1152475"/>
            <a:ext cx="3999900" cy="3416400"/>
          </a:xfrm>
          <a:prstGeom prst="rect">
            <a:avLst/>
          </a:prstGeom>
          <a:noFill/>
          <a:ln>
            <a:noFill/>
          </a:ln>
        </p:spPr>
        <p:txBody>
          <a:bodyPr spcFirstLastPara="1" wrap="square" lIns="91425" tIns="91425" rIns="91425" bIns="91425" anchor="t" anchorCtr="0">
            <a:no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p:txBody>
      </p:sp>
      <p:sp>
        <p:nvSpPr>
          <p:cNvPr id="23" name="Google Shape;23;p28"/>
          <p:cNvSpPr txBox="1">
            <a:spLocks noGrp="1"/>
          </p:cNvSpPr>
          <p:nvPr>
            <p:ph type="body" idx="2"/>
          </p:nvPr>
        </p:nvSpPr>
        <p:spPr>
          <a:xfrm>
            <a:off x="4832400" y="1152475"/>
            <a:ext cx="3999900" cy="3416400"/>
          </a:xfrm>
          <a:prstGeom prst="rect">
            <a:avLst/>
          </a:prstGeom>
          <a:noFill/>
          <a:ln>
            <a:noFill/>
          </a:ln>
        </p:spPr>
        <p:txBody>
          <a:bodyPr spcFirstLastPara="1" wrap="square" lIns="91425" tIns="91425" rIns="91425" bIns="91425" anchor="t" anchorCtr="0">
            <a:no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p:txBody>
      </p:sp>
      <p:sp>
        <p:nvSpPr>
          <p:cNvPr id="24" name="Google Shape;24;p2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1pPr>
            <a:lvl2pPr marL="0" marR="0" lvl="1"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2pPr>
            <a:lvl3pPr marL="0" marR="0" lvl="2"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3pPr>
            <a:lvl4pPr marL="0" marR="0" lvl="3"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4pPr>
            <a:lvl5pPr marL="0" marR="0" lvl="4"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5pPr>
            <a:lvl6pPr marL="0" marR="0" lvl="5"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6pPr>
            <a:lvl7pPr marL="0" marR="0" lvl="6"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7pPr>
            <a:lvl8pPr marL="0" marR="0" lvl="7"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8pPr>
            <a:lvl9pPr marL="0" marR="0" lvl="8"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itleOnly" matchingName="Title only">
  <p:cSld name="TITLE_ONLY">
    <p:spTree>
      <p:nvGrpSpPr>
        <p:cNvPr id="1" name="Shape 25"/>
        <p:cNvGrpSpPr/>
        <p:nvPr/>
      </p:nvGrpSpPr>
      <p:grpSpPr>
        <a:xfrm>
          <a:off x="0" y="0"/>
          <a:ext cx="0" cy="0"/>
          <a:chOff x="0" y="0"/>
          <a:chExt cx="0" cy="0"/>
        </a:xfrm>
      </p:grpSpPr>
      <p:sp>
        <p:nvSpPr>
          <p:cNvPr id="26" name="Google Shape;26;p29"/>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27" name="Google Shape;27;p29"/>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1pPr>
            <a:lvl2pPr marL="0" marR="0" lvl="1"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2pPr>
            <a:lvl3pPr marL="0" marR="0" lvl="2"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3pPr>
            <a:lvl4pPr marL="0" marR="0" lvl="3"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4pPr>
            <a:lvl5pPr marL="0" marR="0" lvl="4"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5pPr>
            <a:lvl6pPr marL="0" marR="0" lvl="5"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6pPr>
            <a:lvl7pPr marL="0" marR="0" lvl="6"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7pPr>
            <a:lvl8pPr marL="0" marR="0" lvl="7"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8pPr>
            <a:lvl9pPr marL="0" marR="0" lvl="8"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30"/>
          <p:cNvSpPr txBox="1">
            <a:spLocks noGrp="1"/>
          </p:cNvSpPr>
          <p:nvPr>
            <p:ph type="title"/>
          </p:nvPr>
        </p:nvSpPr>
        <p:spPr>
          <a:xfrm>
            <a:off x="311700" y="555600"/>
            <a:ext cx="2808000" cy="7557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p:txBody>
      </p:sp>
      <p:sp>
        <p:nvSpPr>
          <p:cNvPr id="30" name="Google Shape;30;p30"/>
          <p:cNvSpPr txBox="1">
            <a:spLocks noGrp="1"/>
          </p:cNvSpPr>
          <p:nvPr>
            <p:ph type="body" idx="1"/>
          </p:nvPr>
        </p:nvSpPr>
        <p:spPr>
          <a:xfrm>
            <a:off x="311700" y="1389600"/>
            <a:ext cx="2808000" cy="3179400"/>
          </a:xfrm>
          <a:prstGeom prst="rect">
            <a:avLst/>
          </a:prstGeom>
          <a:noFill/>
          <a:ln>
            <a:noFill/>
          </a:ln>
        </p:spPr>
        <p:txBody>
          <a:bodyPr spcFirstLastPara="1" wrap="square" lIns="91425" tIns="91425" rIns="91425" bIns="91425" anchor="t" anchorCtr="0">
            <a:noAutofit/>
          </a:bodyPr>
          <a:lstStyle>
            <a:lvl1pPr marL="457200" lvl="0" indent="-304800" algn="l">
              <a:lnSpc>
                <a:spcPct val="115000"/>
              </a:lnSpc>
              <a:spcBef>
                <a:spcPts val="0"/>
              </a:spcBef>
              <a:spcAft>
                <a:spcPts val="0"/>
              </a:spcAft>
              <a:buSzPts val="1200"/>
              <a:buChar char="●"/>
              <a:defRPr sz="12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p:txBody>
      </p:sp>
      <p:sp>
        <p:nvSpPr>
          <p:cNvPr id="31" name="Google Shape;31;p3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1pPr>
            <a:lvl2pPr marL="0" marR="0" lvl="1"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2pPr>
            <a:lvl3pPr marL="0" marR="0" lvl="2"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3pPr>
            <a:lvl4pPr marL="0" marR="0" lvl="3"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4pPr>
            <a:lvl5pPr marL="0" marR="0" lvl="4"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5pPr>
            <a:lvl6pPr marL="0" marR="0" lvl="5"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6pPr>
            <a:lvl7pPr marL="0" marR="0" lvl="6"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7pPr>
            <a:lvl8pPr marL="0" marR="0" lvl="7"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8pPr>
            <a:lvl9pPr marL="0" marR="0" lvl="8"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ColTx" matchingName="Title and two columns">
  <p:cSld name="TITLE_AND_TWO_COLUMNS">
    <p:spTree>
      <p:nvGrpSpPr>
        <p:cNvPr id="1" name="Shape 20"/>
        <p:cNvGrpSpPr/>
        <p:nvPr/>
      </p:nvGrpSpPr>
      <p:grpSpPr>
        <a:xfrm>
          <a:off x="0" y="0"/>
          <a:ext cx="0" cy="0"/>
          <a:chOff x="0" y="0"/>
          <a:chExt cx="0" cy="0"/>
        </a:xfrm>
      </p:grpSpPr>
      <p:sp>
        <p:nvSpPr>
          <p:cNvPr id="21" name="Google Shape;21;p28"/>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22" name="Google Shape;22;p28"/>
          <p:cNvSpPr txBox="1">
            <a:spLocks noGrp="1"/>
          </p:cNvSpPr>
          <p:nvPr>
            <p:ph type="body" idx="1"/>
          </p:nvPr>
        </p:nvSpPr>
        <p:spPr>
          <a:xfrm>
            <a:off x="311700" y="1152475"/>
            <a:ext cx="3999900" cy="3416400"/>
          </a:xfrm>
          <a:prstGeom prst="rect">
            <a:avLst/>
          </a:prstGeom>
          <a:noFill/>
          <a:ln>
            <a:noFill/>
          </a:ln>
        </p:spPr>
        <p:txBody>
          <a:bodyPr spcFirstLastPara="1" wrap="square" lIns="91425" tIns="91425" rIns="91425" bIns="91425" anchor="t" anchorCtr="0">
            <a:no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p:txBody>
      </p:sp>
      <p:sp>
        <p:nvSpPr>
          <p:cNvPr id="23" name="Google Shape;23;p28"/>
          <p:cNvSpPr txBox="1">
            <a:spLocks noGrp="1"/>
          </p:cNvSpPr>
          <p:nvPr>
            <p:ph type="body" idx="2"/>
          </p:nvPr>
        </p:nvSpPr>
        <p:spPr>
          <a:xfrm>
            <a:off x="4832400" y="1152475"/>
            <a:ext cx="3999900" cy="3416400"/>
          </a:xfrm>
          <a:prstGeom prst="rect">
            <a:avLst/>
          </a:prstGeom>
          <a:noFill/>
          <a:ln>
            <a:noFill/>
          </a:ln>
        </p:spPr>
        <p:txBody>
          <a:bodyPr spcFirstLastPara="1" wrap="square" lIns="91425" tIns="91425" rIns="91425" bIns="91425" anchor="t" anchorCtr="0">
            <a:no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p:txBody>
      </p:sp>
      <p:sp>
        <p:nvSpPr>
          <p:cNvPr id="24" name="Google Shape;24;p2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1pPr>
            <a:lvl2pPr marL="0" marR="0" lvl="1"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2pPr>
            <a:lvl3pPr marL="0" marR="0" lvl="2"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3pPr>
            <a:lvl4pPr marL="0" marR="0" lvl="3"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4pPr>
            <a:lvl5pPr marL="0" marR="0" lvl="4"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5pPr>
            <a:lvl6pPr marL="0" marR="0" lvl="5"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6pPr>
            <a:lvl7pPr marL="0" marR="0" lvl="6"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7pPr>
            <a:lvl8pPr marL="0" marR="0" lvl="7"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8pPr>
            <a:lvl9pPr marL="0" marR="0" lvl="8"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30"/>
          <p:cNvSpPr txBox="1">
            <a:spLocks noGrp="1"/>
          </p:cNvSpPr>
          <p:nvPr>
            <p:ph type="title"/>
          </p:nvPr>
        </p:nvSpPr>
        <p:spPr>
          <a:xfrm>
            <a:off x="311700" y="555600"/>
            <a:ext cx="2808000" cy="7557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p:txBody>
      </p:sp>
      <p:sp>
        <p:nvSpPr>
          <p:cNvPr id="30" name="Google Shape;30;p30"/>
          <p:cNvSpPr txBox="1">
            <a:spLocks noGrp="1"/>
          </p:cNvSpPr>
          <p:nvPr>
            <p:ph type="body" idx="1"/>
          </p:nvPr>
        </p:nvSpPr>
        <p:spPr>
          <a:xfrm>
            <a:off x="311700" y="1389600"/>
            <a:ext cx="2808000" cy="3179400"/>
          </a:xfrm>
          <a:prstGeom prst="rect">
            <a:avLst/>
          </a:prstGeom>
          <a:noFill/>
          <a:ln>
            <a:noFill/>
          </a:ln>
        </p:spPr>
        <p:txBody>
          <a:bodyPr spcFirstLastPara="1" wrap="square" lIns="91425" tIns="91425" rIns="91425" bIns="91425" anchor="t" anchorCtr="0">
            <a:noAutofit/>
          </a:bodyPr>
          <a:lstStyle>
            <a:lvl1pPr marL="457200" lvl="0" indent="-304800" algn="l">
              <a:lnSpc>
                <a:spcPct val="115000"/>
              </a:lnSpc>
              <a:spcBef>
                <a:spcPts val="0"/>
              </a:spcBef>
              <a:spcAft>
                <a:spcPts val="0"/>
              </a:spcAft>
              <a:buSzPts val="1200"/>
              <a:buChar char="●"/>
              <a:defRPr sz="12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p:txBody>
      </p:sp>
      <p:sp>
        <p:nvSpPr>
          <p:cNvPr id="31" name="Google Shape;31;p3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1pPr>
            <a:lvl2pPr marL="0" marR="0" lvl="1"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2pPr>
            <a:lvl3pPr marL="0" marR="0" lvl="2"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3pPr>
            <a:lvl4pPr marL="0" marR="0" lvl="3"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4pPr>
            <a:lvl5pPr marL="0" marR="0" lvl="4"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5pPr>
            <a:lvl6pPr marL="0" marR="0" lvl="5"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6pPr>
            <a:lvl7pPr marL="0" marR="0" lvl="6"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7pPr>
            <a:lvl8pPr marL="0" marR="0" lvl="7"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8pPr>
            <a:lvl9pPr marL="0" marR="0" lvl="8"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31"/>
          <p:cNvSpPr txBox="1">
            <a:spLocks noGrp="1"/>
          </p:cNvSpPr>
          <p:nvPr>
            <p:ph type="title"/>
          </p:nvPr>
        </p:nvSpPr>
        <p:spPr>
          <a:xfrm>
            <a:off x="490250" y="450150"/>
            <a:ext cx="6367800" cy="40908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4800"/>
              <a:buNone/>
              <a:defRPr sz="4800"/>
            </a:lvl1pPr>
            <a:lvl2pPr lvl="1" algn="l">
              <a:lnSpc>
                <a:spcPct val="100000"/>
              </a:lnSpc>
              <a:spcBef>
                <a:spcPts val="0"/>
              </a:spcBef>
              <a:spcAft>
                <a:spcPts val="0"/>
              </a:spcAft>
              <a:buSzPts val="4800"/>
              <a:buNone/>
              <a:defRPr sz="4800"/>
            </a:lvl2pPr>
            <a:lvl3pPr lvl="2" algn="l">
              <a:lnSpc>
                <a:spcPct val="100000"/>
              </a:lnSpc>
              <a:spcBef>
                <a:spcPts val="0"/>
              </a:spcBef>
              <a:spcAft>
                <a:spcPts val="0"/>
              </a:spcAft>
              <a:buSzPts val="4800"/>
              <a:buNone/>
              <a:defRPr sz="4800"/>
            </a:lvl3pPr>
            <a:lvl4pPr lvl="3" algn="l">
              <a:lnSpc>
                <a:spcPct val="100000"/>
              </a:lnSpc>
              <a:spcBef>
                <a:spcPts val="0"/>
              </a:spcBef>
              <a:spcAft>
                <a:spcPts val="0"/>
              </a:spcAft>
              <a:buSzPts val="4800"/>
              <a:buNone/>
              <a:defRPr sz="4800"/>
            </a:lvl4pPr>
            <a:lvl5pPr lvl="4" algn="l">
              <a:lnSpc>
                <a:spcPct val="100000"/>
              </a:lnSpc>
              <a:spcBef>
                <a:spcPts val="0"/>
              </a:spcBef>
              <a:spcAft>
                <a:spcPts val="0"/>
              </a:spcAft>
              <a:buSzPts val="4800"/>
              <a:buNone/>
              <a:defRPr sz="4800"/>
            </a:lvl5pPr>
            <a:lvl6pPr lvl="5" algn="l">
              <a:lnSpc>
                <a:spcPct val="100000"/>
              </a:lnSpc>
              <a:spcBef>
                <a:spcPts val="0"/>
              </a:spcBef>
              <a:spcAft>
                <a:spcPts val="0"/>
              </a:spcAft>
              <a:buSzPts val="4800"/>
              <a:buNone/>
              <a:defRPr sz="4800"/>
            </a:lvl6pPr>
            <a:lvl7pPr lvl="6" algn="l">
              <a:lnSpc>
                <a:spcPct val="100000"/>
              </a:lnSpc>
              <a:spcBef>
                <a:spcPts val="0"/>
              </a:spcBef>
              <a:spcAft>
                <a:spcPts val="0"/>
              </a:spcAft>
              <a:buSzPts val="4800"/>
              <a:buNone/>
              <a:defRPr sz="4800"/>
            </a:lvl7pPr>
            <a:lvl8pPr lvl="7" algn="l">
              <a:lnSpc>
                <a:spcPct val="100000"/>
              </a:lnSpc>
              <a:spcBef>
                <a:spcPts val="0"/>
              </a:spcBef>
              <a:spcAft>
                <a:spcPts val="0"/>
              </a:spcAft>
              <a:buSzPts val="4800"/>
              <a:buNone/>
              <a:defRPr sz="4800"/>
            </a:lvl8pPr>
            <a:lvl9pPr lvl="8" algn="l">
              <a:lnSpc>
                <a:spcPct val="100000"/>
              </a:lnSpc>
              <a:spcBef>
                <a:spcPts val="0"/>
              </a:spcBef>
              <a:spcAft>
                <a:spcPts val="0"/>
              </a:spcAft>
              <a:buSzPts val="4800"/>
              <a:buNone/>
              <a:defRPr sz="4800"/>
            </a:lvl9pPr>
          </a:lstStyle>
          <a:p/>
        </p:txBody>
      </p:sp>
      <p:sp>
        <p:nvSpPr>
          <p:cNvPr id="34" name="Google Shape;34;p3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1pPr>
            <a:lvl2pPr marL="0" marR="0" lvl="1"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2pPr>
            <a:lvl3pPr marL="0" marR="0" lvl="2"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3pPr>
            <a:lvl4pPr marL="0" marR="0" lvl="3"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4pPr>
            <a:lvl5pPr marL="0" marR="0" lvl="4"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5pPr>
            <a:lvl6pPr marL="0" marR="0" lvl="5"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6pPr>
            <a:lvl7pPr marL="0" marR="0" lvl="6"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7pPr>
            <a:lvl8pPr marL="0" marR="0" lvl="7"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8pPr>
            <a:lvl9pPr marL="0" marR="0" lvl="8"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32"/>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panose="020B0604020202020204"/>
              <a:buNone/>
            </a:pPr>
            <a:endParaRPr sz="1400" b="0" i="0" u="none" strike="noStrike" cap="none">
              <a:solidFill>
                <a:srgbClr val="000000"/>
              </a:solidFill>
              <a:latin typeface="Arial" panose="020B0604020202020204"/>
              <a:ea typeface="Arial" panose="020B0604020202020204"/>
              <a:cs typeface="Arial" panose="020B0604020202020204"/>
              <a:sym typeface="Arial" panose="020B0604020202020204"/>
            </a:endParaRPr>
          </a:p>
        </p:txBody>
      </p:sp>
      <p:sp>
        <p:nvSpPr>
          <p:cNvPr id="37" name="Google Shape;37;p32"/>
          <p:cNvSpPr txBox="1">
            <a:spLocks noGrp="1"/>
          </p:cNvSpPr>
          <p:nvPr>
            <p:ph type="title"/>
          </p:nvPr>
        </p:nvSpPr>
        <p:spPr>
          <a:xfrm>
            <a:off x="265500" y="1233175"/>
            <a:ext cx="4045200" cy="14823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SzPts val="4200"/>
              <a:buNone/>
              <a:defRPr sz="4200"/>
            </a:lvl1pPr>
            <a:lvl2pPr lvl="1" algn="ctr">
              <a:lnSpc>
                <a:spcPct val="100000"/>
              </a:lnSpc>
              <a:spcBef>
                <a:spcPts val="0"/>
              </a:spcBef>
              <a:spcAft>
                <a:spcPts val="0"/>
              </a:spcAft>
              <a:buSzPts val="4200"/>
              <a:buNone/>
              <a:defRPr sz="4200"/>
            </a:lvl2pPr>
            <a:lvl3pPr lvl="2" algn="ctr">
              <a:lnSpc>
                <a:spcPct val="100000"/>
              </a:lnSpc>
              <a:spcBef>
                <a:spcPts val="0"/>
              </a:spcBef>
              <a:spcAft>
                <a:spcPts val="0"/>
              </a:spcAft>
              <a:buSzPts val="4200"/>
              <a:buNone/>
              <a:defRPr sz="4200"/>
            </a:lvl3pPr>
            <a:lvl4pPr lvl="3" algn="ctr">
              <a:lnSpc>
                <a:spcPct val="100000"/>
              </a:lnSpc>
              <a:spcBef>
                <a:spcPts val="0"/>
              </a:spcBef>
              <a:spcAft>
                <a:spcPts val="0"/>
              </a:spcAft>
              <a:buSzPts val="4200"/>
              <a:buNone/>
              <a:defRPr sz="4200"/>
            </a:lvl4pPr>
            <a:lvl5pPr lvl="4" algn="ctr">
              <a:lnSpc>
                <a:spcPct val="100000"/>
              </a:lnSpc>
              <a:spcBef>
                <a:spcPts val="0"/>
              </a:spcBef>
              <a:spcAft>
                <a:spcPts val="0"/>
              </a:spcAft>
              <a:buSzPts val="4200"/>
              <a:buNone/>
              <a:defRPr sz="4200"/>
            </a:lvl5pPr>
            <a:lvl6pPr lvl="5" algn="ctr">
              <a:lnSpc>
                <a:spcPct val="100000"/>
              </a:lnSpc>
              <a:spcBef>
                <a:spcPts val="0"/>
              </a:spcBef>
              <a:spcAft>
                <a:spcPts val="0"/>
              </a:spcAft>
              <a:buSzPts val="4200"/>
              <a:buNone/>
              <a:defRPr sz="4200"/>
            </a:lvl6pPr>
            <a:lvl7pPr lvl="6" algn="ctr">
              <a:lnSpc>
                <a:spcPct val="100000"/>
              </a:lnSpc>
              <a:spcBef>
                <a:spcPts val="0"/>
              </a:spcBef>
              <a:spcAft>
                <a:spcPts val="0"/>
              </a:spcAft>
              <a:buSzPts val="4200"/>
              <a:buNone/>
              <a:defRPr sz="4200"/>
            </a:lvl7pPr>
            <a:lvl8pPr lvl="7" algn="ctr">
              <a:lnSpc>
                <a:spcPct val="100000"/>
              </a:lnSpc>
              <a:spcBef>
                <a:spcPts val="0"/>
              </a:spcBef>
              <a:spcAft>
                <a:spcPts val="0"/>
              </a:spcAft>
              <a:buSzPts val="4200"/>
              <a:buNone/>
              <a:defRPr sz="4200"/>
            </a:lvl8pPr>
            <a:lvl9pPr lvl="8" algn="ctr">
              <a:lnSpc>
                <a:spcPct val="100000"/>
              </a:lnSpc>
              <a:spcBef>
                <a:spcPts val="0"/>
              </a:spcBef>
              <a:spcAft>
                <a:spcPts val="0"/>
              </a:spcAft>
              <a:buSzPts val="4200"/>
              <a:buNone/>
              <a:defRPr sz="4200"/>
            </a:lvl9pPr>
          </a:lstStyle>
          <a:p/>
        </p:txBody>
      </p:sp>
      <p:sp>
        <p:nvSpPr>
          <p:cNvPr id="38" name="Google Shape;38;p32"/>
          <p:cNvSpPr txBox="1">
            <a:spLocks noGrp="1"/>
          </p:cNvSpPr>
          <p:nvPr>
            <p:ph type="subTitle" idx="1"/>
          </p:nvPr>
        </p:nvSpPr>
        <p:spPr>
          <a:xfrm>
            <a:off x="265500" y="2803075"/>
            <a:ext cx="4045200" cy="12351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32"/>
          <p:cNvSpPr txBox="1">
            <a:spLocks noGrp="1"/>
          </p:cNvSpPr>
          <p:nvPr>
            <p:ph type="body" idx="2"/>
          </p:nvPr>
        </p:nvSpPr>
        <p:spPr>
          <a:xfrm>
            <a:off x="4939500" y="724075"/>
            <a:ext cx="3837000" cy="3695100"/>
          </a:xfrm>
          <a:prstGeom prst="rect">
            <a:avLst/>
          </a:prstGeom>
          <a:noFill/>
          <a:ln>
            <a:noFill/>
          </a:ln>
        </p:spPr>
        <p:txBody>
          <a:bodyPr spcFirstLastPara="1" wrap="square" lIns="91425" tIns="91425" rIns="91425" bIns="91425" anchor="ctr" anchorCtr="0">
            <a:noAutofit/>
          </a:bodyPr>
          <a:lstStyle>
            <a:lvl1pPr marL="457200" lvl="0" indent="-342900" algn="l">
              <a:lnSpc>
                <a:spcPct val="115000"/>
              </a:lnSpc>
              <a:spcBef>
                <a:spcPts val="0"/>
              </a:spcBef>
              <a:spcAft>
                <a:spcPts val="0"/>
              </a:spcAft>
              <a:buSzPts val="1800"/>
              <a:buChar char="●"/>
              <a:defRPr/>
            </a:lvl1pPr>
            <a:lvl2pPr marL="914400" lvl="1" indent="-317500" algn="l">
              <a:lnSpc>
                <a:spcPct val="115000"/>
              </a:lnSpc>
              <a:spcBef>
                <a:spcPts val="1600"/>
              </a:spcBef>
              <a:spcAft>
                <a:spcPts val="0"/>
              </a:spcAft>
              <a:buSzPts val="1400"/>
              <a:buChar char="○"/>
              <a:defRPr/>
            </a:lvl2pPr>
            <a:lvl3pPr marL="1371600" lvl="2" indent="-317500" algn="l">
              <a:lnSpc>
                <a:spcPct val="115000"/>
              </a:lnSpc>
              <a:spcBef>
                <a:spcPts val="1600"/>
              </a:spcBef>
              <a:spcAft>
                <a:spcPts val="0"/>
              </a:spcAft>
              <a:buSzPts val="1400"/>
              <a:buChar char="■"/>
              <a:defRPr/>
            </a:lvl3pPr>
            <a:lvl4pPr marL="1828800" lvl="3" indent="-317500" algn="l">
              <a:lnSpc>
                <a:spcPct val="115000"/>
              </a:lnSpc>
              <a:spcBef>
                <a:spcPts val="1600"/>
              </a:spcBef>
              <a:spcAft>
                <a:spcPts val="0"/>
              </a:spcAft>
              <a:buSzPts val="1400"/>
              <a:buChar char="●"/>
              <a:defRPr/>
            </a:lvl4pPr>
            <a:lvl5pPr marL="2286000" lvl="4" indent="-317500" algn="l">
              <a:lnSpc>
                <a:spcPct val="115000"/>
              </a:lnSpc>
              <a:spcBef>
                <a:spcPts val="1600"/>
              </a:spcBef>
              <a:spcAft>
                <a:spcPts val="0"/>
              </a:spcAft>
              <a:buSzPts val="1400"/>
              <a:buChar char="○"/>
              <a:defRPr/>
            </a:lvl5pPr>
            <a:lvl6pPr marL="2743200" lvl="5" indent="-317500" algn="l">
              <a:lnSpc>
                <a:spcPct val="115000"/>
              </a:lnSpc>
              <a:spcBef>
                <a:spcPts val="1600"/>
              </a:spcBef>
              <a:spcAft>
                <a:spcPts val="0"/>
              </a:spcAft>
              <a:buSzPts val="1400"/>
              <a:buChar char="■"/>
              <a:defRPr/>
            </a:lvl6pPr>
            <a:lvl7pPr marL="3200400" lvl="6" indent="-317500" algn="l">
              <a:lnSpc>
                <a:spcPct val="115000"/>
              </a:lnSpc>
              <a:spcBef>
                <a:spcPts val="1600"/>
              </a:spcBef>
              <a:spcAft>
                <a:spcPts val="0"/>
              </a:spcAft>
              <a:buSzPts val="1400"/>
              <a:buChar char="●"/>
              <a:defRPr/>
            </a:lvl7pPr>
            <a:lvl8pPr marL="3657600" lvl="7" indent="-317500" algn="l">
              <a:lnSpc>
                <a:spcPct val="115000"/>
              </a:lnSpc>
              <a:spcBef>
                <a:spcPts val="1600"/>
              </a:spcBef>
              <a:spcAft>
                <a:spcPts val="0"/>
              </a:spcAft>
              <a:buSzPts val="1400"/>
              <a:buChar char="○"/>
              <a:defRPr/>
            </a:lvl8pPr>
            <a:lvl9pPr marL="4114800" lvl="8" indent="-317500" algn="l">
              <a:lnSpc>
                <a:spcPct val="115000"/>
              </a:lnSpc>
              <a:spcBef>
                <a:spcPts val="1600"/>
              </a:spcBef>
              <a:spcAft>
                <a:spcPts val="1600"/>
              </a:spcAft>
              <a:buSzPts val="1400"/>
              <a:buChar char="■"/>
              <a:defRPr/>
            </a:lvl9pPr>
          </a:lstStyle>
          <a:p/>
        </p:txBody>
      </p:sp>
      <p:sp>
        <p:nvSpPr>
          <p:cNvPr id="40" name="Google Shape;40;p32"/>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1pPr>
            <a:lvl2pPr marL="0" marR="0" lvl="1"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2pPr>
            <a:lvl3pPr marL="0" marR="0" lvl="2"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3pPr>
            <a:lvl4pPr marL="0" marR="0" lvl="3"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4pPr>
            <a:lvl5pPr marL="0" marR="0" lvl="4"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5pPr>
            <a:lvl6pPr marL="0" marR="0" lvl="5"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6pPr>
            <a:lvl7pPr marL="0" marR="0" lvl="6"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7pPr>
            <a:lvl8pPr marL="0" marR="0" lvl="7"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8pPr>
            <a:lvl9pPr marL="0" marR="0" lvl="8"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33"/>
          <p:cNvSpPr txBox="1">
            <a:spLocks noGrp="1"/>
          </p:cNvSpPr>
          <p:nvPr>
            <p:ph type="body" idx="1"/>
          </p:nvPr>
        </p:nvSpPr>
        <p:spPr>
          <a:xfrm>
            <a:off x="311700" y="4230575"/>
            <a:ext cx="5998800" cy="605100"/>
          </a:xfrm>
          <a:prstGeom prst="rect">
            <a:avLst/>
          </a:prstGeom>
          <a:noFill/>
          <a:ln>
            <a:noFill/>
          </a:ln>
        </p:spPr>
        <p:txBody>
          <a:bodyPr spcFirstLastPara="1" wrap="square" lIns="91425" tIns="91425" rIns="91425" bIns="91425" anchor="ctr" anchorCtr="0">
            <a:noAutofit/>
          </a:bodyPr>
          <a:lstStyle>
            <a:lvl1pPr marL="457200" lvl="0" indent="-228600" algn="l">
              <a:lnSpc>
                <a:spcPct val="100000"/>
              </a:lnSpc>
              <a:spcBef>
                <a:spcPts val="0"/>
              </a:spcBef>
              <a:spcAft>
                <a:spcPts val="0"/>
              </a:spcAft>
              <a:buSzPts val="1800"/>
              <a:buNone/>
              <a:defRPr/>
            </a:lvl1pPr>
          </a:lstStyle>
          <a:p/>
        </p:txBody>
      </p:sp>
      <p:sp>
        <p:nvSpPr>
          <p:cNvPr id="43" name="Google Shape;43;p33"/>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1pPr>
            <a:lvl2pPr marL="0" marR="0" lvl="1"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2pPr>
            <a:lvl3pPr marL="0" marR="0" lvl="2"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3pPr>
            <a:lvl4pPr marL="0" marR="0" lvl="3"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4pPr>
            <a:lvl5pPr marL="0" marR="0" lvl="4"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5pPr>
            <a:lvl6pPr marL="0" marR="0" lvl="5"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6pPr>
            <a:lvl7pPr marL="0" marR="0" lvl="6"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7pPr>
            <a:lvl8pPr marL="0" marR="0" lvl="7"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8pPr>
            <a:lvl9pPr marL="0" marR="0" lvl="8"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3" Type="http://schemas.openxmlformats.org/officeDocument/2006/relationships/theme" Target="../theme/theme1.xml"/><Relationship Id="rId12" Type="http://schemas.openxmlformats.org/officeDocument/2006/relationships/image" Target="../media/image1.png"/><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sp>
        <p:nvSpPr>
          <p:cNvPr id="6" name="Rectangle 5"/>
          <p:cNvSpPr/>
          <p:nvPr userDrawn="1"/>
        </p:nvSpPr>
        <p:spPr>
          <a:xfrm>
            <a:off x="1" y="-78892"/>
            <a:ext cx="7088224" cy="467289"/>
          </a:xfrm>
          <a:prstGeom prst="rect">
            <a:avLst/>
          </a:prstGeom>
          <a:solidFill>
            <a:srgbClr val="223366"/>
          </a:solidFill>
          <a:ln>
            <a:solidFill>
              <a:srgbClr val="223366"/>
            </a:solidFill>
          </a:ln>
          <a:effectLst>
            <a:outerShdw blurRad="50800" dist="38100" dir="5400000" algn="ctr" rotWithShape="0">
              <a:schemeClr val="tx1">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r>
              <a:rPr lang="en-US"/>
              <a:t>Project Title</a:t>
            </a:r>
            <a:endParaRPr lang="en-US"/>
          </a:p>
        </p:txBody>
      </p:sp>
      <p:sp>
        <p:nvSpPr>
          <p:cNvPr id="9" name="Rectangle 8"/>
          <p:cNvSpPr/>
          <p:nvPr userDrawn="1"/>
        </p:nvSpPr>
        <p:spPr>
          <a:xfrm>
            <a:off x="0" y="4935061"/>
            <a:ext cx="9144000" cy="208439"/>
          </a:xfrm>
          <a:prstGeom prst="rect">
            <a:avLst/>
          </a:prstGeom>
          <a:solidFill>
            <a:srgbClr val="85191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p:cNvPicPr>
            <a:picLocks noChangeAspect="1"/>
          </p:cNvPicPr>
          <p:nvPr userDrawn="1"/>
        </p:nvPicPr>
        <p:blipFill>
          <a:blip r:embed="rId12"/>
          <a:srcRect/>
          <a:stretch>
            <a:fillRect/>
          </a:stretch>
        </p:blipFill>
        <p:spPr>
          <a:xfrm>
            <a:off x="7435308" y="29029"/>
            <a:ext cx="1245494" cy="405088"/>
          </a:xfrm>
          <a:prstGeom prst="rect">
            <a:avLst/>
          </a:prstGeom>
        </p:spPr>
      </p:pic>
      <p:sp>
        <p:nvSpPr>
          <p:cNvPr id="13" name="Rectangle 12"/>
          <p:cNvSpPr/>
          <p:nvPr userDrawn="1"/>
        </p:nvSpPr>
        <p:spPr>
          <a:xfrm>
            <a:off x="9027886" y="0"/>
            <a:ext cx="116114" cy="467289"/>
          </a:xfrm>
          <a:prstGeom prst="rect">
            <a:avLst/>
          </a:prstGeom>
          <a:solidFill>
            <a:srgbClr val="00B0F0"/>
          </a:solidFill>
          <a:ln>
            <a:noFill/>
          </a:ln>
          <a:effectLst>
            <a:outerShdw blurRad="50800" dist="38100" dir="5400000" algn="ctr" rotWithShape="0">
              <a:schemeClr val="tx1">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otherStyle>
  </p:txStyles>
</p:sldMaster>
</file>

<file path=ppt/slides/_rels/slide1.xml.rels><?xml version="1.0" encoding="UTF-8" standalone="yes"?>
<Relationships xmlns="http://schemas.openxmlformats.org/package/2006/relationships"><Relationship Id="rId7" Type="http://schemas.openxmlformats.org/officeDocument/2006/relationships/notesSlide" Target="../notesSlides/notesSlide1.xml"/><Relationship Id="rId6" Type="http://schemas.openxmlformats.org/officeDocument/2006/relationships/slideLayout" Target="../slideLayouts/slideLayout11.xml"/><Relationship Id="rId5" Type="http://schemas.openxmlformats.org/officeDocument/2006/relationships/image" Target="../media/image6.png"/><Relationship Id="rId4" Type="http://schemas.openxmlformats.org/officeDocument/2006/relationships/image" Target="../media/image5.png"/><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image" Target="../media/image2.jpe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image" Target="../media/image7.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image" Target="../media/image8.jpeg"/></Relationships>
</file>

<file path=ppt/slides/_rels/slide7.xml.rels><?xml version="1.0" encoding="UTF-8" standalone="yes"?>
<Relationships xmlns="http://schemas.openxmlformats.org/package/2006/relationships"><Relationship Id="rId4" Type="http://schemas.openxmlformats.org/officeDocument/2006/relationships/slideLayout" Target="../slideLayouts/slideLayout3.xml"/><Relationship Id="rId3" Type="http://schemas.openxmlformats.org/officeDocument/2006/relationships/image" Target="../media/image9.png"/><Relationship Id="rId2" Type="http://schemas.microsoft.com/office/2007/relationships/media" Target="../media/media1.mp4"/><Relationship Id="rId1" Type="http://schemas.openxmlformats.org/officeDocument/2006/relationships/video" Target="../media/media1.mp4"/></Relationships>
</file>

<file path=ppt/slides/_rels/slide8.xml.rels><?xml version="1.0" encoding="UTF-8" standalone="yes"?>
<Relationships xmlns="http://schemas.openxmlformats.org/package/2006/relationships"><Relationship Id="rId4" Type="http://schemas.openxmlformats.org/officeDocument/2006/relationships/slideLayout" Target="../slideLayouts/slideLayout1.xml"/><Relationship Id="rId3" Type="http://schemas.openxmlformats.org/officeDocument/2006/relationships/image" Target="../media/image10.png"/><Relationship Id="rId2" Type="http://schemas.microsoft.com/office/2007/relationships/media" Target="../media/media2.mp4"/><Relationship Id="rId1" Type="http://schemas.openxmlformats.org/officeDocument/2006/relationships/video" Target="../media/media2.mp4"/></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1"/>
          <a:stretch>
            <a:fillRect/>
          </a:stretch>
        </p:blipFill>
        <p:spPr>
          <a:xfrm>
            <a:off x="-1" y="-122464"/>
            <a:ext cx="9144000" cy="5143500"/>
          </a:xfrm>
          <a:prstGeom prst="rect">
            <a:avLst/>
          </a:prstGeom>
        </p:spPr>
      </p:pic>
      <p:sp>
        <p:nvSpPr>
          <p:cNvPr id="2" name="TextBox 1"/>
          <p:cNvSpPr txBox="1"/>
          <p:nvPr/>
        </p:nvSpPr>
        <p:spPr>
          <a:xfrm>
            <a:off x="2274736" y="4468992"/>
            <a:ext cx="4594528" cy="276999"/>
          </a:xfrm>
          <a:prstGeom prst="rect">
            <a:avLst/>
          </a:prstGeom>
          <a:noFill/>
        </p:spPr>
        <p:txBody>
          <a:bodyPr wrap="none" rtlCol="0">
            <a:spAutoFit/>
          </a:bodyPr>
          <a:lstStyle/>
          <a:p>
            <a:pPr algn="ctr"/>
            <a:r>
              <a:rPr lang="en-US" sz="1200">
                <a:solidFill>
                  <a:schemeClr val="bg1"/>
                </a:solidFill>
              </a:rPr>
              <a:t>Disclaimer: The content is curated for educational purposes only.</a:t>
            </a:r>
            <a:endParaRPr lang="en-US" sz="1200">
              <a:solidFill>
                <a:schemeClr val="bg1"/>
              </a:solidFill>
            </a:endParaRPr>
          </a:p>
        </p:txBody>
      </p:sp>
      <p:sp>
        <p:nvSpPr>
          <p:cNvPr id="5" name="Rectangle: Rounded Corners 4"/>
          <p:cNvSpPr/>
          <p:nvPr/>
        </p:nvSpPr>
        <p:spPr>
          <a:xfrm>
            <a:off x="1122744" y="1001693"/>
            <a:ext cx="6898511" cy="3102015"/>
          </a:xfrm>
          <a:prstGeom prst="roundRect">
            <a:avLst>
              <a:gd name="adj" fmla="val 8142"/>
            </a:avLst>
          </a:prstGeom>
          <a:solidFill>
            <a:srgbClr val="E5EEFF"/>
          </a:solidFill>
          <a:ln>
            <a:solidFill>
              <a:srgbClr val="9BDBFB"/>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chemeClr val="lt1"/>
                </a:solidFill>
                <a:latin typeface="+mn-lt"/>
                <a:ea typeface="+mn-ea"/>
                <a:cs typeface="+mn-cs"/>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chemeClr val="lt1"/>
                </a:solidFill>
                <a:latin typeface="+mn-lt"/>
                <a:ea typeface="+mn-ea"/>
                <a:cs typeface="+mn-cs"/>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chemeClr val="lt1"/>
                </a:solidFill>
                <a:latin typeface="+mn-lt"/>
                <a:ea typeface="+mn-ea"/>
                <a:cs typeface="+mn-cs"/>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chemeClr val="lt1"/>
                </a:solidFill>
                <a:latin typeface="+mn-lt"/>
                <a:ea typeface="+mn-ea"/>
                <a:cs typeface="+mn-cs"/>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chemeClr val="lt1"/>
                </a:solidFill>
                <a:latin typeface="+mn-lt"/>
                <a:ea typeface="+mn-ea"/>
                <a:cs typeface="+mn-cs"/>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chemeClr val="lt1"/>
                </a:solidFill>
                <a:latin typeface="+mn-lt"/>
                <a:ea typeface="+mn-ea"/>
                <a:cs typeface="+mn-cs"/>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chemeClr val="lt1"/>
                </a:solidFill>
                <a:latin typeface="+mn-lt"/>
                <a:ea typeface="+mn-ea"/>
                <a:cs typeface="+mn-cs"/>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chemeClr val="lt1"/>
                </a:solidFill>
                <a:latin typeface="+mn-lt"/>
                <a:ea typeface="+mn-ea"/>
                <a:cs typeface="+mn-cs"/>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chemeClr val="lt1"/>
                </a:solidFill>
                <a:latin typeface="+mn-lt"/>
                <a:ea typeface="+mn-ea"/>
                <a:cs typeface="+mn-cs"/>
                <a:sym typeface="Arial" panose="020B0604020202020204"/>
              </a:defRPr>
            </a:lvl9pPr>
          </a:lstStyle>
          <a:p>
            <a:pPr algn="ctr"/>
            <a:endParaRPr lang="en-US"/>
          </a:p>
        </p:txBody>
      </p:sp>
      <p:grpSp>
        <p:nvGrpSpPr>
          <p:cNvPr id="6" name="Group 5"/>
          <p:cNvGrpSpPr/>
          <p:nvPr/>
        </p:nvGrpSpPr>
        <p:grpSpPr>
          <a:xfrm>
            <a:off x="1567263" y="1495382"/>
            <a:ext cx="6047412" cy="601034"/>
            <a:chOff x="1567263" y="1495382"/>
            <a:chExt cx="6047412" cy="601034"/>
          </a:xfrm>
        </p:grpSpPr>
        <p:pic>
          <p:nvPicPr>
            <p:cNvPr id="8" name="Google Shape;110;p4" descr="A close up of a sign&#10;&#10;Description automatically generated"/>
            <p:cNvPicPr preferRelativeResize="0"/>
            <p:nvPr/>
          </p:nvPicPr>
          <p:blipFill rotWithShape="1">
            <a:blip r:embed="rId2"/>
            <a:srcRect/>
            <a:stretch>
              <a:fillRect/>
            </a:stretch>
          </p:blipFill>
          <p:spPr>
            <a:xfrm>
              <a:off x="4755974" y="1620847"/>
              <a:ext cx="1163978" cy="389110"/>
            </a:xfrm>
            <a:prstGeom prst="rect">
              <a:avLst/>
            </a:prstGeom>
            <a:noFill/>
            <a:ln>
              <a:noFill/>
            </a:ln>
          </p:spPr>
        </p:pic>
        <p:pic>
          <p:nvPicPr>
            <p:cNvPr id="11" name="Picture 10"/>
            <p:cNvPicPr>
              <a:picLocks noChangeAspect="1"/>
            </p:cNvPicPr>
            <p:nvPr/>
          </p:nvPicPr>
          <p:blipFill rotWithShape="1">
            <a:blip r:embed="rId3"/>
            <a:srcRect t="20552"/>
            <a:stretch>
              <a:fillRect/>
            </a:stretch>
          </p:blipFill>
          <p:spPr>
            <a:xfrm>
              <a:off x="3675859" y="1608154"/>
              <a:ext cx="787775" cy="414497"/>
            </a:xfrm>
            <a:prstGeom prst="rect">
              <a:avLst/>
            </a:prstGeom>
          </p:spPr>
        </p:pic>
        <p:cxnSp>
          <p:nvCxnSpPr>
            <p:cNvPr id="15" name="Straight Connector 14"/>
            <p:cNvCxnSpPr/>
            <p:nvPr/>
          </p:nvCxnSpPr>
          <p:spPr>
            <a:xfrm>
              <a:off x="4609804" y="1534389"/>
              <a:ext cx="0" cy="562027"/>
            </a:xfrm>
            <a:prstGeom prst="line">
              <a:avLst/>
            </a:prstGeom>
            <a:ln>
              <a:solidFill>
                <a:schemeClr val="bg1">
                  <a:lumMod val="65000"/>
                </a:schemeClr>
              </a:solidFill>
            </a:ln>
          </p:spPr>
          <p:style>
            <a:lnRef idx="1">
              <a:schemeClr val="dk1"/>
            </a:lnRef>
            <a:fillRef idx="0">
              <a:schemeClr val="dk1"/>
            </a:fillRef>
            <a:effectRef idx="0">
              <a:schemeClr val="dk1"/>
            </a:effectRef>
            <a:fontRef idx="minor">
              <a:schemeClr val="tx1"/>
            </a:fontRef>
          </p:style>
        </p:cxnSp>
        <p:cxnSp>
          <p:nvCxnSpPr>
            <p:cNvPr id="18" name="Straight Connector 17"/>
            <p:cNvCxnSpPr/>
            <p:nvPr/>
          </p:nvCxnSpPr>
          <p:spPr>
            <a:xfrm>
              <a:off x="6066122" y="1534389"/>
              <a:ext cx="0" cy="562027"/>
            </a:xfrm>
            <a:prstGeom prst="line">
              <a:avLst/>
            </a:prstGeom>
            <a:ln>
              <a:solidFill>
                <a:schemeClr val="bg1">
                  <a:lumMod val="65000"/>
                </a:schemeClr>
              </a:solidFill>
            </a:ln>
          </p:spPr>
          <p:style>
            <a:lnRef idx="1">
              <a:schemeClr val="dk1"/>
            </a:lnRef>
            <a:fillRef idx="0">
              <a:schemeClr val="dk1"/>
            </a:fillRef>
            <a:effectRef idx="0">
              <a:schemeClr val="dk1"/>
            </a:effectRef>
            <a:fontRef idx="minor">
              <a:schemeClr val="tx1"/>
            </a:fontRef>
          </p:style>
        </p:cxnSp>
        <p:pic>
          <p:nvPicPr>
            <p:cNvPr id="20" name="Picture 19"/>
            <p:cNvPicPr/>
            <p:nvPr/>
          </p:nvPicPr>
          <p:blipFill>
            <a:blip r:embed="rId4"/>
            <a:stretch>
              <a:fillRect/>
            </a:stretch>
          </p:blipFill>
          <p:spPr>
            <a:xfrm>
              <a:off x="6212294" y="1633695"/>
              <a:ext cx="1402381" cy="363414"/>
            </a:xfrm>
            <a:prstGeom prst="rect">
              <a:avLst/>
            </a:prstGeom>
            <a:ln w="0">
              <a:noFill/>
            </a:ln>
          </p:spPr>
        </p:pic>
        <p:cxnSp>
          <p:nvCxnSpPr>
            <p:cNvPr id="21" name="Straight Connector 20"/>
            <p:cNvCxnSpPr/>
            <p:nvPr/>
          </p:nvCxnSpPr>
          <p:spPr>
            <a:xfrm>
              <a:off x="3529689" y="1534389"/>
              <a:ext cx="0" cy="562027"/>
            </a:xfrm>
            <a:prstGeom prst="line">
              <a:avLst/>
            </a:prstGeom>
            <a:ln>
              <a:solidFill>
                <a:schemeClr val="bg1">
                  <a:lumMod val="65000"/>
                </a:schemeClr>
              </a:solidFill>
            </a:ln>
          </p:spPr>
          <p:style>
            <a:lnRef idx="1">
              <a:schemeClr val="dk1"/>
            </a:lnRef>
            <a:fillRef idx="0">
              <a:schemeClr val="dk1"/>
            </a:fillRef>
            <a:effectRef idx="0">
              <a:schemeClr val="dk1"/>
            </a:effectRef>
            <a:fontRef idx="minor">
              <a:schemeClr val="tx1"/>
            </a:fontRef>
          </p:style>
        </p:cxnSp>
        <p:pic>
          <p:nvPicPr>
            <p:cNvPr id="22" name="Picture 21" descr="A blue and black text&#10;&#10;Description automatically generated"/>
            <p:cNvPicPr>
              <a:picLocks noChangeAspect="1"/>
            </p:cNvPicPr>
            <p:nvPr/>
          </p:nvPicPr>
          <p:blipFill>
            <a:blip r:embed="rId5"/>
            <a:stretch>
              <a:fillRect/>
            </a:stretch>
          </p:blipFill>
          <p:spPr>
            <a:xfrm>
              <a:off x="1567263" y="1495382"/>
              <a:ext cx="1816256" cy="454064"/>
            </a:xfrm>
            <a:prstGeom prst="rect">
              <a:avLst/>
            </a:prstGeom>
          </p:spPr>
        </p:pic>
      </p:grpSp>
      <p:sp>
        <p:nvSpPr>
          <p:cNvPr id="7" name="TextBox 6"/>
          <p:cNvSpPr txBox="1"/>
          <p:nvPr/>
        </p:nvSpPr>
        <p:spPr>
          <a:xfrm>
            <a:off x="1311965" y="2312364"/>
            <a:ext cx="6520068" cy="2461260"/>
          </a:xfrm>
          <a:prstGeom prst="rect">
            <a:avLst/>
          </a:prstGeom>
          <a:noFill/>
        </p:spPr>
        <p:txBody>
          <a:bodyPr wrap="square">
            <a:spAutoFit/>
          </a:bodyPr>
          <a:lstStyle/>
          <a:p>
            <a:pPr algn="ctr"/>
            <a:r>
              <a:rPr lang="en-US" sz="2800" dirty="0">
                <a:latin typeface="Times New Roman" panose="02020603050405020304" pitchFamily="18" charset="0"/>
                <a:cs typeface="Times New Roman" panose="02020603050405020304" pitchFamily="18" charset="0"/>
              </a:rPr>
              <a:t>PROJECT NAME</a:t>
            </a:r>
            <a:endParaRPr lang="en-US" dirty="0">
              <a:latin typeface="Times New Roman" panose="02020603050405020304" pitchFamily="18" charset="0"/>
              <a:cs typeface="Times New Roman" panose="02020603050405020304" pitchFamily="18" charset="0"/>
            </a:endParaRPr>
          </a:p>
          <a:p>
            <a:endParaRPr lang="en-US" sz="1400" dirty="0">
              <a:latin typeface="Times New Roman" panose="02020603050405020304" pitchFamily="18" charset="0"/>
              <a:cs typeface="Times New Roman" panose="02020603050405020304" pitchFamily="18" charset="0"/>
            </a:endParaRPr>
          </a:p>
          <a:p>
            <a:r>
              <a:rPr lang="en-US" sz="1400" dirty="0">
                <a:latin typeface="Times New Roman" panose="02020603050405020304" pitchFamily="18" charset="0"/>
                <a:cs typeface="Times New Roman" panose="02020603050405020304" pitchFamily="18" charset="0"/>
              </a:rPr>
              <a:t>Team :</a:t>
            </a:r>
            <a:endParaRPr lang="en-US" sz="1400" dirty="0">
              <a:latin typeface="Times New Roman" panose="02020603050405020304" pitchFamily="18" charset="0"/>
              <a:cs typeface="Times New Roman" panose="02020603050405020304" pitchFamily="18" charset="0"/>
            </a:endParaRPr>
          </a:p>
          <a:p>
            <a:r>
              <a:rPr lang="en-US" sz="1400" dirty="0">
                <a:latin typeface="Times New Roman" panose="02020603050405020304" pitchFamily="18" charset="0"/>
                <a:cs typeface="Times New Roman" panose="02020603050405020304" pitchFamily="18" charset="0"/>
              </a:rPr>
              <a:t> Name : Sivasubramani.D</a:t>
            </a:r>
            <a:endParaRPr lang="en-US" sz="1400" dirty="0">
              <a:latin typeface="Times New Roman" panose="02020603050405020304" pitchFamily="18" charset="0"/>
              <a:cs typeface="Times New Roman" panose="02020603050405020304" pitchFamily="18" charset="0"/>
            </a:endParaRPr>
          </a:p>
          <a:p>
            <a:r>
              <a:rPr lang="en-US" sz="1400" dirty="0">
                <a:latin typeface="Times New Roman" panose="02020603050405020304" pitchFamily="18" charset="0"/>
                <a:cs typeface="Times New Roman" panose="02020603050405020304" pitchFamily="18" charset="0"/>
              </a:rPr>
              <a:t> Email Id :</a:t>
            </a:r>
            <a:r>
              <a:rPr lang="en-US" sz="1400" b="1" dirty="0">
                <a:solidFill>
                  <a:srgbClr val="0070C0"/>
                </a:solidFill>
                <a:latin typeface="Times New Roman" panose="02020603050405020304" pitchFamily="18" charset="0"/>
                <a:cs typeface="Times New Roman" panose="02020603050405020304" pitchFamily="18" charset="0"/>
              </a:rPr>
              <a:t> sivasubramanipodhavoor@gmail.com</a:t>
            </a:r>
            <a:endParaRPr lang="en-US" sz="1400" b="1" dirty="0">
              <a:solidFill>
                <a:srgbClr val="0070C0"/>
              </a:solidFill>
              <a:latin typeface="Times New Roman" panose="02020603050405020304" pitchFamily="18" charset="0"/>
              <a:cs typeface="Times New Roman" panose="02020603050405020304" pitchFamily="18" charset="0"/>
            </a:endParaRPr>
          </a:p>
          <a:p>
            <a:r>
              <a:rPr lang="en-US" sz="1400" dirty="0">
                <a:latin typeface="Times New Roman" panose="02020603050405020304" pitchFamily="18" charset="0"/>
                <a:cs typeface="Times New Roman" panose="02020603050405020304" pitchFamily="18" charset="0"/>
              </a:rPr>
              <a:t> NM Id : au811321114026                                               Guide: P.Raja(Master Trainer)</a:t>
            </a:r>
            <a:endParaRPr lang="en-US" sz="1400" dirty="0">
              <a:latin typeface="Times New Roman" panose="02020603050405020304" pitchFamily="18" charset="0"/>
              <a:cs typeface="Times New Roman" panose="02020603050405020304" pitchFamily="18" charset="0"/>
            </a:endParaRPr>
          </a:p>
          <a:p>
            <a:pPr algn="ctr"/>
            <a:endParaRPr lang="en-US" dirty="0"/>
          </a:p>
          <a:p>
            <a:pPr algn="ctr"/>
            <a:endParaRPr lang="en-US" sz="1400" dirty="0"/>
          </a:p>
          <a:p>
            <a:pPr algn="ctr"/>
            <a:endParaRPr lang="en-US" dirty="0"/>
          </a:p>
          <a:p>
            <a:pPr algn="ctr"/>
            <a:endParaRPr lang="en-US" sz="140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11700" y="445025"/>
            <a:ext cx="8520600" cy="460375"/>
          </a:xfrm>
          <a:noFill/>
          <a:ln>
            <a:noFill/>
          </a:ln>
        </p:spPr>
        <p:txBody>
          <a:bodyPr rot="0" spcFirstLastPara="0" vertOverflow="overflow" horzOverflow="overflow" vert="horz" wrap="square" lIns="91440" tIns="45720" rIns="91440" bIns="45720" numCol="1" spcCol="0" rtlCol="0" fromWordArt="0" anchor="t" anchorCtr="0" forceAA="0" compatLnSpc="1">
            <a:spAutoFit/>
          </a:bodyPr>
          <a:lstStyle/>
          <a:p>
            <a:r>
              <a:rPr lang="en-US" sz="2400" b="1">
                <a:solidFill>
                  <a:srgbClr val="002060"/>
                </a:solidFill>
                <a:latin typeface="Times New Roman" panose="02020603050405020304" pitchFamily="18" charset="0"/>
                <a:cs typeface="Times New Roman" panose="02020603050405020304" pitchFamily="18" charset="0"/>
              </a:rPr>
              <a:t>Future Scope</a:t>
            </a:r>
            <a:endParaRPr lang="en-IN" sz="2400" b="1">
              <a:solidFill>
                <a:srgbClr val="002060"/>
              </a:solidFill>
              <a:latin typeface="Times New Roman" panose="02020603050405020304" pitchFamily="18" charset="0"/>
              <a:cs typeface="Times New Roman" panose="02020603050405020304" pitchFamily="18" charset="0"/>
            </a:endParaRPr>
          </a:p>
        </p:txBody>
      </p:sp>
      <p:sp>
        <p:nvSpPr>
          <p:cNvPr id="3" name="Text Box 2"/>
          <p:cNvSpPr txBox="1"/>
          <p:nvPr/>
        </p:nvSpPr>
        <p:spPr>
          <a:xfrm>
            <a:off x="0" y="0"/>
            <a:ext cx="4572000" cy="408305"/>
          </a:xfrm>
          <a:prstGeom prst="rect">
            <a:avLst/>
          </a:prstGeom>
          <a:solidFill>
            <a:srgbClr val="213163"/>
          </a:solidFill>
        </p:spPr>
        <p:txBody>
          <a:bodyPr wrap="square" rtlCol="0" anchor="t">
            <a:noAutofit/>
          </a:bodyPr>
          <a:p>
            <a:r>
              <a:rPr lang="en-US" sz="1600" b="1">
                <a:solidFill>
                  <a:schemeClr val="bg1"/>
                </a:solidFill>
                <a:latin typeface="Times New Roman" panose="02020603050405020304" pitchFamily="18" charset="0"/>
                <a:cs typeface="Times New Roman" panose="02020603050405020304" pitchFamily="18" charset="0"/>
              </a:rPr>
              <a:t>Spotify Music Recommentation System</a:t>
            </a:r>
            <a:endParaRPr lang="en-US" sz="1600" b="1">
              <a:solidFill>
                <a:schemeClr val="bg1"/>
              </a:solidFill>
              <a:latin typeface="Times New Roman" panose="02020603050405020304" pitchFamily="18" charset="0"/>
              <a:cs typeface="Times New Roman" panose="02020603050405020304" pitchFamily="18" charset="0"/>
            </a:endParaRPr>
          </a:p>
        </p:txBody>
      </p:sp>
      <p:sp>
        <p:nvSpPr>
          <p:cNvPr id="4" name="Text Box 3"/>
          <p:cNvSpPr txBox="1"/>
          <p:nvPr/>
        </p:nvSpPr>
        <p:spPr>
          <a:xfrm>
            <a:off x="715010" y="1054735"/>
            <a:ext cx="6223635" cy="3705225"/>
          </a:xfrm>
          <a:prstGeom prst="rect">
            <a:avLst/>
          </a:prstGeom>
          <a:noFill/>
        </p:spPr>
        <p:txBody>
          <a:bodyPr wrap="square" rtlCol="0">
            <a:noAutofit/>
          </a:bodyPr>
          <a:p>
            <a:pPr algn="just"/>
            <a:r>
              <a:rPr lang="en-US" b="1"/>
              <a:t> </a:t>
            </a:r>
            <a:r>
              <a:rPr lang="en-US" sz="1800" b="1">
                <a:latin typeface="Times New Roman" panose="02020603050405020304" pitchFamily="18" charset="0"/>
                <a:cs typeface="Times New Roman" panose="02020603050405020304" pitchFamily="18" charset="0"/>
              </a:rPr>
              <a:t>Integrating with other services:</a:t>
            </a:r>
            <a:r>
              <a:rPr lang="en-US" sz="1800">
                <a:latin typeface="Times New Roman" panose="02020603050405020304" pitchFamily="18" charset="0"/>
                <a:cs typeface="Times New Roman" panose="02020603050405020304" pitchFamily="18" charset="0"/>
              </a:rPr>
              <a:t> Integrating the system with other services, such as social media, calendar, and location-based services.</a:t>
            </a:r>
            <a:endParaRPr lang="en-US" sz="1800">
              <a:latin typeface="Times New Roman" panose="02020603050405020304" pitchFamily="18" charset="0"/>
              <a:cs typeface="Times New Roman" panose="02020603050405020304" pitchFamily="18" charset="0"/>
            </a:endParaRPr>
          </a:p>
          <a:p>
            <a:pPr indent="0" algn="just">
              <a:buNone/>
            </a:pPr>
            <a:endParaRPr lang="en-US" sz="1800">
              <a:latin typeface="Times New Roman" panose="02020603050405020304" pitchFamily="18" charset="0"/>
              <a:cs typeface="Times New Roman" panose="02020603050405020304" pitchFamily="18" charset="0"/>
            </a:endParaRPr>
          </a:p>
          <a:p>
            <a:pPr algn="just"/>
            <a:r>
              <a:rPr lang="en-US" sz="1800">
                <a:latin typeface="Times New Roman" panose="02020603050405020304" pitchFamily="18" charset="0"/>
                <a:cs typeface="Times New Roman" panose="02020603050405020304" pitchFamily="18" charset="0"/>
              </a:rPr>
              <a:t> </a:t>
            </a:r>
            <a:r>
              <a:rPr lang="en-US" sz="1800" b="1">
                <a:latin typeface="Times New Roman" panose="02020603050405020304" pitchFamily="18" charset="0"/>
                <a:cs typeface="Times New Roman" panose="02020603050405020304" pitchFamily="18" charset="0"/>
              </a:rPr>
              <a:t>Enhancing user feedback mechanisms:</a:t>
            </a:r>
            <a:r>
              <a:rPr lang="en-US" sz="1800">
                <a:latin typeface="Times New Roman" panose="02020603050405020304" pitchFamily="18" charset="0"/>
                <a:cs typeface="Times New Roman" panose="02020603050405020304" pitchFamily="18" charset="0"/>
              </a:rPr>
              <a:t> Enhancing user feedback mechanisms to improve the accuracy and relevance of music recommendations.</a:t>
            </a:r>
            <a:endParaRPr lang="en-US" sz="1800">
              <a:latin typeface="Times New Roman" panose="02020603050405020304" pitchFamily="18" charset="0"/>
              <a:cs typeface="Times New Roman" panose="02020603050405020304" pitchFamily="18" charset="0"/>
            </a:endParaRPr>
          </a:p>
          <a:p>
            <a:pPr indent="0" algn="just">
              <a:buNone/>
            </a:pPr>
            <a:endParaRPr lang="en-US" sz="1800">
              <a:latin typeface="Times New Roman" panose="02020603050405020304" pitchFamily="18" charset="0"/>
              <a:cs typeface="Times New Roman" panose="02020603050405020304" pitchFamily="18" charset="0"/>
            </a:endParaRPr>
          </a:p>
          <a:p>
            <a:pPr algn="just"/>
            <a:r>
              <a:rPr lang="en-US" sz="1800" b="1">
                <a:latin typeface="Times New Roman" panose="02020603050405020304" pitchFamily="18" charset="0"/>
                <a:cs typeface="Times New Roman" panose="02020603050405020304" pitchFamily="18" charset="0"/>
              </a:rPr>
              <a:t> Exploring new techniques:</a:t>
            </a:r>
            <a:r>
              <a:rPr lang="en-US" sz="1800">
                <a:latin typeface="Times New Roman" panose="02020603050405020304" pitchFamily="18" charset="0"/>
                <a:cs typeface="Times New Roman" panose="02020603050405020304" pitchFamily="18" charset="0"/>
              </a:rPr>
              <a:t> Exploring new techniques, such as natural language processing and computer vision, to improve music recommendations.</a:t>
            </a:r>
            <a:r>
              <a:rPr lang="en-US"/>
              <a:t>	</a:t>
            </a:r>
            <a:endParaRPr lang="en-US"/>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Google Shape;62;g5fab984687_2_0"/>
          <p:cNvSpPr txBox="1"/>
          <p:nvPr/>
        </p:nvSpPr>
        <p:spPr>
          <a:xfrm>
            <a:off x="3161462" y="2041411"/>
            <a:ext cx="2821075" cy="530339"/>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algn="ctr">
              <a:spcBef>
                <a:spcPts val="600"/>
              </a:spcBef>
            </a:pPr>
            <a:r>
              <a:rPr lang="en-US" sz="3000" b="1"/>
              <a:t>Thank you!</a:t>
            </a:r>
            <a:endParaRPr lang="en-US" sz="3000" b="1"/>
          </a:p>
        </p:txBody>
      </p:sp>
      <p:sp>
        <p:nvSpPr>
          <p:cNvPr id="2" name="Text Box 1"/>
          <p:cNvSpPr txBox="1"/>
          <p:nvPr/>
        </p:nvSpPr>
        <p:spPr>
          <a:xfrm>
            <a:off x="0" y="0"/>
            <a:ext cx="4572000" cy="408305"/>
          </a:xfrm>
          <a:prstGeom prst="rect">
            <a:avLst/>
          </a:prstGeom>
          <a:solidFill>
            <a:srgbClr val="213163"/>
          </a:solidFill>
        </p:spPr>
        <p:txBody>
          <a:bodyPr wrap="square" rtlCol="0" anchor="t">
            <a:noAutofit/>
          </a:bodyPr>
          <a:p>
            <a:r>
              <a:rPr lang="en-US" sz="1600" b="1">
                <a:solidFill>
                  <a:schemeClr val="bg1"/>
                </a:solidFill>
                <a:latin typeface="Times New Roman" panose="02020603050405020304" pitchFamily="18" charset="0"/>
                <a:cs typeface="Times New Roman" panose="02020603050405020304" pitchFamily="18" charset="0"/>
              </a:rPr>
              <a:t>Spotify Music Recommentation System</a:t>
            </a:r>
            <a:endParaRPr lang="en-US" sz="1600" b="1">
              <a:solidFill>
                <a:schemeClr val="bg1"/>
              </a:solidFill>
              <a:latin typeface="Times New Roman" panose="02020603050405020304" pitchFamily="18" charset="0"/>
              <a:cs typeface="Times New Roman" panose="02020603050405020304" pitchFamily="18" charset="0"/>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75" name="TextBox 1174"/>
          <p:cNvSpPr txBox="1"/>
          <p:nvPr/>
        </p:nvSpPr>
        <p:spPr>
          <a:xfrm>
            <a:off x="366152" y="598433"/>
            <a:ext cx="4624216" cy="460375"/>
          </a:xfrm>
          <a:prstGeom prst="rect">
            <a:avLst/>
          </a:prstGeom>
          <a:noFill/>
        </p:spPr>
        <p:txBody>
          <a:bodyPr rot="0" spcFirstLastPara="0" vertOverflow="overflow" horzOverflow="overflow" vert="horz" wrap="square" lIns="91440" tIns="45720" rIns="91440" bIns="45720" numCol="1" spcCol="0" rtlCol="0" fromWordArt="0" anchor="t" anchorCtr="0" forceAA="0" compatLnSpc="1">
            <a:spAutoFit/>
          </a:bodyPr>
          <a:lstStyle/>
          <a:p>
            <a:r>
              <a:rPr lang="en-US" sz="2400" b="1" dirty="0">
                <a:solidFill>
                  <a:srgbClr val="002060"/>
                </a:solidFill>
                <a:latin typeface="Times New Roman" panose="02020603050405020304" pitchFamily="18" charset="0"/>
                <a:cs typeface="Times New Roman" panose="02020603050405020304" pitchFamily="18" charset="0"/>
              </a:rPr>
              <a:t>OUTLINE</a:t>
            </a:r>
            <a:endParaRPr lang="en-US" sz="900" b="1" dirty="0">
              <a:latin typeface="Times New Roman" panose="02020603050405020304" pitchFamily="18" charset="0"/>
              <a:cs typeface="Times New Roman" panose="02020603050405020304" pitchFamily="18" charset="0"/>
            </a:endParaRPr>
          </a:p>
        </p:txBody>
      </p:sp>
      <p:sp>
        <p:nvSpPr>
          <p:cNvPr id="4" name="TextBox 3"/>
          <p:cNvSpPr txBox="1"/>
          <p:nvPr/>
        </p:nvSpPr>
        <p:spPr>
          <a:xfrm>
            <a:off x="654050" y="1058545"/>
            <a:ext cx="6934835" cy="3743325"/>
          </a:xfrm>
          <a:prstGeom prst="rect">
            <a:avLst/>
          </a:prstGeom>
          <a:noFill/>
        </p:spPr>
        <p:txBody>
          <a:bodyPr wrap="square">
            <a:noAutofit/>
          </a:bodyPr>
          <a:lstStyle/>
          <a:p>
            <a:pPr marL="285750" indent="-285750">
              <a:lnSpc>
                <a:spcPct val="115000"/>
              </a:lnSpc>
              <a:spcBef>
                <a:spcPts val="200"/>
              </a:spcBef>
              <a:spcAft>
                <a:spcPts val="600"/>
              </a:spcAft>
              <a:buFont typeface="Arial" panose="020B0604020202020204" pitchFamily="34" charset="0"/>
              <a:buChar char="•"/>
              <a:tabLst>
                <a:tab pos="4229100" algn="ctr"/>
              </a:tabLst>
            </a:pPr>
            <a:r>
              <a:rPr lang="en-US" sz="24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rPr>
              <a:t>Abstract of the Project</a:t>
            </a:r>
            <a:endParaRPr lang="en-IN" sz="2400" dirty="0">
              <a:solidFill>
                <a:schemeClr val="tx1"/>
              </a:solidFill>
              <a:latin typeface="Times New Roman" panose="02020603050405020304" pitchFamily="18" charset="0"/>
              <a:ea typeface="Times New Roman" panose="02020603050405020304" pitchFamily="18" charset="0"/>
              <a:cs typeface="Times New Roman" panose="02020603050405020304" pitchFamily="18" charset="0"/>
            </a:endParaRPr>
          </a:p>
          <a:p>
            <a:pPr marL="285750" indent="-285750">
              <a:lnSpc>
                <a:spcPct val="115000"/>
              </a:lnSpc>
              <a:spcBef>
                <a:spcPts val="200"/>
              </a:spcBef>
              <a:spcAft>
                <a:spcPts val="600"/>
              </a:spcAft>
              <a:buFont typeface="Arial" panose="020B0604020202020204" pitchFamily="34" charset="0"/>
              <a:buChar char="•"/>
              <a:tabLst>
                <a:tab pos="4229100" algn="ctr"/>
              </a:tabLst>
            </a:pPr>
            <a:r>
              <a:rPr lang="en-US" sz="2400" dirty="0">
                <a:latin typeface="Times New Roman" panose="02020603050405020304" pitchFamily="18" charset="0"/>
                <a:ea typeface="+mn-lt"/>
                <a:cs typeface="Times New Roman" panose="02020603050405020304" pitchFamily="18" charset="0"/>
              </a:rPr>
              <a:t>Problem Statement</a:t>
            </a:r>
            <a:endParaRPr lang="en-US" sz="2400" dirty="0">
              <a:latin typeface="Times New Roman" panose="02020603050405020304" pitchFamily="18" charset="0"/>
              <a:ea typeface="+mn-lt"/>
              <a:cs typeface="Times New Roman" panose="02020603050405020304" pitchFamily="18" charset="0"/>
            </a:endParaRPr>
          </a:p>
          <a:p>
            <a:pPr marL="285750" indent="-285750">
              <a:lnSpc>
                <a:spcPct val="115000"/>
              </a:lnSpc>
              <a:spcBef>
                <a:spcPts val="200"/>
              </a:spcBef>
              <a:spcAft>
                <a:spcPts val="600"/>
              </a:spcAft>
              <a:buFont typeface="Arial" panose="020B0604020202020204" pitchFamily="34" charset="0"/>
              <a:buChar char="•"/>
              <a:tabLst>
                <a:tab pos="4229100" algn="ctr"/>
              </a:tabLst>
            </a:pPr>
            <a:r>
              <a:rPr lang="en-US" sz="2400" dirty="0">
                <a:latin typeface="Times New Roman" panose="02020603050405020304" pitchFamily="18" charset="0"/>
                <a:ea typeface="+mn-lt"/>
                <a:cs typeface="Times New Roman" panose="02020603050405020304" pitchFamily="18" charset="0"/>
              </a:rPr>
              <a:t>Proposed Solution</a:t>
            </a:r>
            <a:endParaRPr lang="en-US" sz="2400" dirty="0">
              <a:latin typeface="Times New Roman" panose="02020603050405020304" pitchFamily="18" charset="0"/>
              <a:ea typeface="+mn-lt"/>
              <a:cs typeface="Times New Roman" panose="02020603050405020304" pitchFamily="18" charset="0"/>
            </a:endParaRPr>
          </a:p>
          <a:p>
            <a:pPr marL="285750" indent="-285750">
              <a:lnSpc>
                <a:spcPct val="115000"/>
              </a:lnSpc>
              <a:spcBef>
                <a:spcPts val="200"/>
              </a:spcBef>
              <a:spcAft>
                <a:spcPts val="600"/>
              </a:spcAft>
              <a:buFont typeface="Arial" panose="020B0604020202020204" pitchFamily="34" charset="0"/>
              <a:buChar char="•"/>
              <a:tabLst>
                <a:tab pos="4229100" algn="ctr"/>
              </a:tabLst>
            </a:pPr>
            <a:r>
              <a:rPr lang="en-US" sz="2400" dirty="0">
                <a:latin typeface="Times New Roman" panose="02020603050405020304" pitchFamily="18" charset="0"/>
                <a:ea typeface="+mn-lt"/>
                <a:cs typeface="Times New Roman" panose="02020603050405020304" pitchFamily="18" charset="0"/>
              </a:rPr>
              <a:t>System Architecture</a:t>
            </a:r>
            <a:endParaRPr lang="en-US" sz="2400" dirty="0">
              <a:latin typeface="Times New Roman" panose="02020603050405020304" pitchFamily="18" charset="0"/>
              <a:ea typeface="+mn-lt"/>
              <a:cs typeface="Times New Roman" panose="02020603050405020304" pitchFamily="18" charset="0"/>
            </a:endParaRPr>
          </a:p>
          <a:p>
            <a:pPr marL="285750" indent="-285750">
              <a:lnSpc>
                <a:spcPct val="115000"/>
              </a:lnSpc>
              <a:spcBef>
                <a:spcPts val="200"/>
              </a:spcBef>
              <a:spcAft>
                <a:spcPts val="600"/>
              </a:spcAft>
              <a:buFont typeface="Arial" panose="020B0604020202020204" pitchFamily="34" charset="0"/>
              <a:buChar char="•"/>
              <a:tabLst>
                <a:tab pos="4229100" algn="ctr"/>
              </a:tabLst>
            </a:pPr>
            <a:r>
              <a:rPr lang="en-US" sz="2400" dirty="0">
                <a:latin typeface="Times New Roman" panose="02020603050405020304" pitchFamily="18" charset="0"/>
                <a:ea typeface="+mn-lt"/>
                <a:cs typeface="Times New Roman" panose="02020603050405020304" pitchFamily="18" charset="0"/>
              </a:rPr>
              <a:t>Embedded Video of Project</a:t>
            </a:r>
            <a:endParaRPr lang="en-US" sz="2400" dirty="0">
              <a:latin typeface="Times New Roman" panose="02020603050405020304" pitchFamily="18" charset="0"/>
              <a:ea typeface="+mn-lt"/>
              <a:cs typeface="Times New Roman" panose="02020603050405020304" pitchFamily="18" charset="0"/>
            </a:endParaRPr>
          </a:p>
          <a:p>
            <a:pPr marL="285750" indent="-285750">
              <a:lnSpc>
                <a:spcPct val="115000"/>
              </a:lnSpc>
              <a:spcBef>
                <a:spcPts val="200"/>
              </a:spcBef>
              <a:spcAft>
                <a:spcPts val="600"/>
              </a:spcAft>
              <a:buFont typeface="Arial" panose="020B0604020202020204" pitchFamily="34" charset="0"/>
              <a:buChar char="•"/>
              <a:tabLst>
                <a:tab pos="4229100" algn="ctr"/>
              </a:tabLst>
            </a:pPr>
            <a:r>
              <a:rPr lang="en-IN" sz="2400" dirty="0">
                <a:latin typeface="Times New Roman" panose="02020603050405020304" pitchFamily="18" charset="0"/>
                <a:ea typeface="+mn-lt"/>
                <a:cs typeface="Times New Roman" panose="02020603050405020304" pitchFamily="18" charset="0"/>
              </a:rPr>
              <a:t>Conclusion</a:t>
            </a:r>
            <a:endParaRPr lang="en-IN" sz="2400" dirty="0">
              <a:latin typeface="Times New Roman" panose="02020603050405020304" pitchFamily="18" charset="0"/>
              <a:ea typeface="+mn-lt"/>
              <a:cs typeface="Times New Roman" panose="02020603050405020304" pitchFamily="18" charset="0"/>
            </a:endParaRPr>
          </a:p>
          <a:p>
            <a:pPr marL="285750" indent="-285750">
              <a:lnSpc>
                <a:spcPct val="115000"/>
              </a:lnSpc>
              <a:spcBef>
                <a:spcPts val="200"/>
              </a:spcBef>
              <a:spcAft>
                <a:spcPts val="600"/>
              </a:spcAft>
              <a:buFont typeface="Arial" panose="020B0604020202020204" pitchFamily="34" charset="0"/>
              <a:buChar char="•"/>
              <a:tabLst>
                <a:tab pos="4229100" algn="ctr"/>
              </a:tabLst>
            </a:pPr>
            <a:r>
              <a:rPr lang="en-US" sz="2400" dirty="0">
                <a:latin typeface="Times New Roman" panose="02020603050405020304" pitchFamily="18" charset="0"/>
                <a:ea typeface="+mn-lt"/>
                <a:cs typeface="Times New Roman" panose="02020603050405020304" pitchFamily="18" charset="0"/>
              </a:rPr>
              <a:t>Future Scope</a:t>
            </a:r>
            <a:endParaRPr lang="en-US" sz="2400" dirty="0">
              <a:latin typeface="Times New Roman" panose="02020603050405020304" pitchFamily="18" charset="0"/>
              <a:ea typeface="+mn-lt"/>
              <a:cs typeface="Times New Roman" panose="02020603050405020304" pitchFamily="18" charset="0"/>
            </a:endParaRPr>
          </a:p>
        </p:txBody>
      </p:sp>
      <p:sp>
        <p:nvSpPr>
          <p:cNvPr id="2" name="Text Box 1"/>
          <p:cNvSpPr txBox="1"/>
          <p:nvPr/>
        </p:nvSpPr>
        <p:spPr>
          <a:xfrm>
            <a:off x="0" y="0"/>
            <a:ext cx="4572000" cy="408305"/>
          </a:xfrm>
          <a:prstGeom prst="rect">
            <a:avLst/>
          </a:prstGeom>
          <a:solidFill>
            <a:srgbClr val="213163"/>
          </a:solidFill>
        </p:spPr>
        <p:txBody>
          <a:bodyPr wrap="square" rtlCol="0" anchor="t">
            <a:noAutofit/>
          </a:bodyPr>
          <a:p>
            <a:r>
              <a:rPr lang="en-US" sz="1600" b="1">
                <a:solidFill>
                  <a:schemeClr val="bg1"/>
                </a:solidFill>
                <a:latin typeface="Times New Roman" panose="02020603050405020304" pitchFamily="18" charset="0"/>
                <a:cs typeface="Times New Roman" panose="02020603050405020304" pitchFamily="18" charset="0"/>
              </a:rPr>
              <a:t>Spotify Music Recommentation System</a:t>
            </a:r>
            <a:endParaRPr lang="en-US" sz="1600" b="1">
              <a:solidFill>
                <a:schemeClr val="bg1"/>
              </a:solidFill>
              <a:latin typeface="Times New Roman" panose="02020603050405020304" pitchFamily="18" charset="0"/>
              <a:cs typeface="Times New Roman" panose="02020603050405020304" pitchFamily="18" charset="0"/>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11785" y="445135"/>
            <a:ext cx="8465820" cy="460375"/>
          </a:xfrm>
          <a:noFill/>
        </p:spPr>
        <p:txBody>
          <a:bodyPr rot="0" spcFirstLastPara="0" vertOverflow="overflow" horzOverflow="overflow" vert="horz" wrap="square" lIns="91440" tIns="45720" rIns="91440" bIns="45720" numCol="1" spcCol="0" rtlCol="0" fromWordArt="0" anchor="t" anchorCtr="0" forceAA="0" compatLnSpc="1">
            <a:spAutoFit/>
          </a:bodyPr>
          <a:lstStyle/>
          <a:p>
            <a:pPr marL="0" indent="0" algn="just">
              <a:buClr>
                <a:srgbClr val="262626"/>
              </a:buClr>
              <a:buSzPct val="25000"/>
              <a:buFont typeface="Arial" panose="020B0604020202020204" pitchFamily="34" charset="0"/>
            </a:pPr>
            <a:r>
              <a:rPr lang="en-US" sz="2400" b="1">
                <a:solidFill>
                  <a:srgbClr val="002060"/>
                </a:solidFill>
                <a:latin typeface="Times New Roman" panose="02020603050405020304" pitchFamily="18" charset="0"/>
                <a:cs typeface="Times New Roman" panose="02020603050405020304" pitchFamily="18" charset="0"/>
              </a:rPr>
              <a:t>Abstract</a:t>
            </a:r>
            <a:endParaRPr lang="en-US" sz="1600" b="1">
              <a:solidFill>
                <a:schemeClr val="tx1">
                  <a:lumMod val="85000"/>
                  <a:lumOff val="15000"/>
                </a:schemeClr>
              </a:solidFill>
              <a:latin typeface="Times New Roman" panose="02020603050405020304" pitchFamily="18" charset="0"/>
              <a:cs typeface="Times New Roman" panose="02020603050405020304" pitchFamily="18" charset="0"/>
            </a:endParaRPr>
          </a:p>
        </p:txBody>
      </p:sp>
      <p:sp>
        <p:nvSpPr>
          <p:cNvPr id="3" name="Text Box 2"/>
          <p:cNvSpPr txBox="1"/>
          <p:nvPr/>
        </p:nvSpPr>
        <p:spPr>
          <a:xfrm>
            <a:off x="0" y="0"/>
            <a:ext cx="4572000" cy="408305"/>
          </a:xfrm>
          <a:prstGeom prst="rect">
            <a:avLst/>
          </a:prstGeom>
          <a:solidFill>
            <a:srgbClr val="213163"/>
          </a:solidFill>
        </p:spPr>
        <p:txBody>
          <a:bodyPr wrap="square" rtlCol="0" anchor="t">
            <a:noAutofit/>
          </a:bodyPr>
          <a:p>
            <a:r>
              <a:rPr lang="en-US" sz="1600" b="1">
                <a:solidFill>
                  <a:schemeClr val="bg1"/>
                </a:solidFill>
                <a:latin typeface="Times New Roman" panose="02020603050405020304" pitchFamily="18" charset="0"/>
                <a:cs typeface="Times New Roman" panose="02020603050405020304" pitchFamily="18" charset="0"/>
              </a:rPr>
              <a:t>Spotify Music Recommentation System</a:t>
            </a:r>
            <a:endParaRPr lang="en-US" sz="1600" b="1">
              <a:solidFill>
                <a:schemeClr val="bg1"/>
              </a:solidFill>
              <a:latin typeface="Times New Roman" panose="02020603050405020304" pitchFamily="18" charset="0"/>
              <a:cs typeface="Times New Roman" panose="02020603050405020304" pitchFamily="18" charset="0"/>
            </a:endParaRPr>
          </a:p>
        </p:txBody>
      </p:sp>
      <p:sp>
        <p:nvSpPr>
          <p:cNvPr id="4" name="Text Box 3"/>
          <p:cNvSpPr txBox="1"/>
          <p:nvPr/>
        </p:nvSpPr>
        <p:spPr>
          <a:xfrm>
            <a:off x="659765" y="1167765"/>
            <a:ext cx="7619365" cy="3415030"/>
          </a:xfrm>
          <a:prstGeom prst="rect">
            <a:avLst/>
          </a:prstGeom>
          <a:noFill/>
        </p:spPr>
        <p:txBody>
          <a:bodyPr wrap="square" rtlCol="0">
            <a:spAutoFit/>
          </a:bodyPr>
          <a:p>
            <a:pPr algn="just">
              <a:buSzPct val="100000"/>
            </a:pPr>
            <a:r>
              <a:rPr lang="en-US" sz="1800">
                <a:latin typeface="Times New Roman" panose="02020603050405020304" pitchFamily="18" charset="0"/>
                <a:cs typeface="Times New Roman" panose="02020603050405020304" pitchFamily="18" charset="0"/>
              </a:rPr>
              <a:t> Develop a music recommendation system that suggests songs to users based on their listening history and preferences. Improve user engagement and satisfaction with the Spotify platform. Increase music discovery and exploration among users. Users often struggle to find new music that aligns with their tastes and preferences.</a:t>
            </a:r>
            <a:endParaRPr lang="en-US" sz="1800">
              <a:latin typeface="Times New Roman" panose="02020603050405020304" pitchFamily="18" charset="0"/>
              <a:cs typeface="Times New Roman" panose="02020603050405020304" pitchFamily="18" charset="0"/>
            </a:endParaRPr>
          </a:p>
          <a:p>
            <a:pPr algn="just">
              <a:buSzPct val="100000"/>
            </a:pPr>
            <a:endParaRPr lang="en-US" sz="1800">
              <a:latin typeface="Times New Roman" panose="02020603050405020304" pitchFamily="18" charset="0"/>
              <a:cs typeface="Times New Roman" panose="02020603050405020304" pitchFamily="18" charset="0"/>
            </a:endParaRPr>
          </a:p>
          <a:p>
            <a:pPr algn="just">
              <a:buSzPct val="100000"/>
            </a:pPr>
            <a:r>
              <a:rPr lang="en-US" sz="1800">
                <a:latin typeface="Times New Roman" panose="02020603050405020304" pitchFamily="18" charset="0"/>
                <a:cs typeface="Times New Roman" panose="02020603050405020304" pitchFamily="18" charset="0"/>
              </a:rPr>
              <a:t>  Existing music recommendation systems may not fully capture user preferences or provide accurate suggestions. Spotify aims to improve its recommendation system to enhance user experience and competitiveness. content-based filtering works on item features. This filtering method recommends new items having similar characteristics as the user’s previous engagements.</a:t>
            </a:r>
            <a:endParaRPr lang="en-US" sz="1800">
              <a:latin typeface="Times New Roman" panose="02020603050405020304" pitchFamily="18" charset="0"/>
              <a:cs typeface="Times New Roman" panose="02020603050405020304" pitchFamily="18" charset="0"/>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2400" b="1">
                <a:solidFill>
                  <a:srgbClr val="002060"/>
                </a:solidFill>
                <a:latin typeface="Times New Roman" panose="02020603050405020304" pitchFamily="18" charset="0"/>
                <a:cs typeface="Times New Roman" panose="02020603050405020304" pitchFamily="18" charset="0"/>
              </a:rPr>
              <a:t>Problem</a:t>
            </a:r>
            <a:r>
              <a:rPr lang="en-US" sz="2400" b="1">
                <a:solidFill>
                  <a:schemeClr val="accent1"/>
                </a:solidFill>
                <a:latin typeface="Times New Roman" panose="02020603050405020304" pitchFamily="18" charset="0"/>
                <a:cs typeface="Times New Roman" panose="02020603050405020304" pitchFamily="18" charset="0"/>
              </a:rPr>
              <a:t> </a:t>
            </a:r>
            <a:r>
              <a:rPr lang="en-US" sz="2400" b="1">
                <a:solidFill>
                  <a:srgbClr val="002060"/>
                </a:solidFill>
                <a:latin typeface="Times New Roman" panose="02020603050405020304" pitchFamily="18" charset="0"/>
                <a:cs typeface="Times New Roman" panose="02020603050405020304" pitchFamily="18" charset="0"/>
              </a:rPr>
              <a:t>Statement</a:t>
            </a:r>
            <a:endParaRPr lang="en-IN" sz="2400" b="1">
              <a:solidFill>
                <a:srgbClr val="002060"/>
              </a:solidFill>
              <a:latin typeface="Times New Roman" panose="02020603050405020304" pitchFamily="18" charset="0"/>
              <a:cs typeface="Times New Roman" panose="02020603050405020304" pitchFamily="18" charset="0"/>
            </a:endParaRPr>
          </a:p>
        </p:txBody>
      </p:sp>
      <p:sp>
        <p:nvSpPr>
          <p:cNvPr id="3" name="Text Box 2"/>
          <p:cNvSpPr txBox="1"/>
          <p:nvPr/>
        </p:nvSpPr>
        <p:spPr>
          <a:xfrm>
            <a:off x="0" y="0"/>
            <a:ext cx="4572000" cy="408305"/>
          </a:xfrm>
          <a:prstGeom prst="rect">
            <a:avLst/>
          </a:prstGeom>
          <a:solidFill>
            <a:srgbClr val="213163"/>
          </a:solidFill>
        </p:spPr>
        <p:txBody>
          <a:bodyPr wrap="square" rtlCol="0" anchor="t">
            <a:noAutofit/>
          </a:bodyPr>
          <a:p>
            <a:r>
              <a:rPr lang="en-US" sz="1600" b="1">
                <a:solidFill>
                  <a:schemeClr val="bg1"/>
                </a:solidFill>
                <a:latin typeface="Times New Roman" panose="02020603050405020304" pitchFamily="18" charset="0"/>
                <a:cs typeface="Times New Roman" panose="02020603050405020304" pitchFamily="18" charset="0"/>
              </a:rPr>
              <a:t>Spotify Music Recommentation System</a:t>
            </a:r>
            <a:endParaRPr lang="en-US" sz="1600" b="1">
              <a:solidFill>
                <a:schemeClr val="bg1"/>
              </a:solidFill>
              <a:latin typeface="Times New Roman" panose="02020603050405020304" pitchFamily="18" charset="0"/>
              <a:cs typeface="Times New Roman" panose="02020603050405020304" pitchFamily="18" charset="0"/>
            </a:endParaRPr>
          </a:p>
        </p:txBody>
      </p:sp>
      <p:sp>
        <p:nvSpPr>
          <p:cNvPr id="4" name="Text Box 3"/>
          <p:cNvSpPr txBox="1"/>
          <p:nvPr/>
        </p:nvSpPr>
        <p:spPr>
          <a:xfrm>
            <a:off x="762000" y="1221105"/>
            <a:ext cx="6675120" cy="2735580"/>
          </a:xfrm>
          <a:prstGeom prst="rect">
            <a:avLst/>
          </a:prstGeom>
          <a:noFill/>
        </p:spPr>
        <p:txBody>
          <a:bodyPr wrap="square" rtlCol="0">
            <a:noAutofit/>
          </a:bodyPr>
          <a:p>
            <a:r>
              <a:rPr lang="en-US"/>
              <a:t> </a:t>
            </a:r>
            <a:r>
              <a:rPr lang="en-US" sz="2000">
                <a:latin typeface="Times New Roman" panose="02020603050405020304" pitchFamily="18" charset="0"/>
                <a:cs typeface="Times New Roman" panose="02020603050405020304" pitchFamily="18" charset="0"/>
              </a:rPr>
              <a:t> </a:t>
            </a:r>
            <a:r>
              <a:rPr lang="en-US" sz="1800">
                <a:latin typeface="Times New Roman" panose="02020603050405020304" pitchFamily="18" charset="0"/>
                <a:cs typeface="Times New Roman" panose="02020603050405020304" pitchFamily="18" charset="0"/>
              </a:rPr>
              <a:t>The Users often struggle to find new music that aligns with their tastes and preferences.</a:t>
            </a:r>
            <a:endParaRPr lang="en-US" sz="1800">
              <a:latin typeface="Times New Roman" panose="02020603050405020304" pitchFamily="18" charset="0"/>
              <a:cs typeface="Times New Roman" panose="02020603050405020304" pitchFamily="18" charset="0"/>
            </a:endParaRPr>
          </a:p>
          <a:p>
            <a:endParaRPr lang="en-US" sz="1800">
              <a:latin typeface="Times New Roman" panose="02020603050405020304" pitchFamily="18" charset="0"/>
              <a:cs typeface="Times New Roman" panose="02020603050405020304" pitchFamily="18" charset="0"/>
            </a:endParaRPr>
          </a:p>
          <a:p>
            <a:r>
              <a:rPr lang="en-US" sz="1800">
                <a:latin typeface="Times New Roman" panose="02020603050405020304" pitchFamily="18" charset="0"/>
                <a:cs typeface="Times New Roman" panose="02020603050405020304" pitchFamily="18" charset="0"/>
              </a:rPr>
              <a:t>  Existing music recommendation systems may not fully capture user preferences or provide accurate suggestions.</a:t>
            </a:r>
            <a:endParaRPr lang="en-US" sz="1800">
              <a:latin typeface="Times New Roman" panose="02020603050405020304" pitchFamily="18" charset="0"/>
              <a:cs typeface="Times New Roman" panose="02020603050405020304" pitchFamily="18" charset="0"/>
            </a:endParaRPr>
          </a:p>
          <a:p>
            <a:pPr indent="0">
              <a:buNone/>
            </a:pPr>
            <a:endParaRPr lang="en-US" sz="1800">
              <a:latin typeface="Times New Roman" panose="02020603050405020304" pitchFamily="18" charset="0"/>
              <a:cs typeface="Times New Roman" panose="02020603050405020304" pitchFamily="18" charset="0"/>
            </a:endParaRPr>
          </a:p>
          <a:p>
            <a:r>
              <a:rPr lang="en-US" sz="1800">
                <a:latin typeface="Times New Roman" panose="02020603050405020304" pitchFamily="18" charset="0"/>
                <a:cs typeface="Times New Roman" panose="02020603050405020304" pitchFamily="18" charset="0"/>
              </a:rPr>
              <a:t>  Spotify aims to improve its recommendation system to enhance user experience and competitiveness.</a:t>
            </a:r>
            <a:endParaRPr lang="en-US" sz="1800">
              <a:latin typeface="Times New Roman" panose="02020603050405020304" pitchFamily="18" charset="0"/>
              <a:cs typeface="Times New Roman" panose="02020603050405020304" pitchFamily="18" charset="0"/>
            </a:endParaRPr>
          </a:p>
        </p:txBody>
      </p:sp>
      <p:pic>
        <p:nvPicPr>
          <p:cNvPr id="11" name="Picture 10" descr="IMG_256"/>
          <p:cNvPicPr>
            <a:picLocks noChangeAspect="1"/>
          </p:cNvPicPr>
          <p:nvPr/>
        </p:nvPicPr>
        <p:blipFill>
          <a:blip r:embed="rId1"/>
          <a:stretch>
            <a:fillRect/>
          </a:stretch>
        </p:blipFill>
        <p:spPr>
          <a:xfrm>
            <a:off x="7327900" y="1017905"/>
            <a:ext cx="1668780" cy="3068320"/>
          </a:xfrm>
          <a:prstGeom prst="rect">
            <a:avLst/>
          </a:prstGeom>
          <a:noFill/>
          <a:ln w="9525">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11700" y="445025"/>
            <a:ext cx="8520600" cy="460375"/>
          </a:xfrm>
          <a:noFill/>
          <a:ln>
            <a:noFill/>
          </a:ln>
        </p:spPr>
        <p:txBody>
          <a:bodyPr rot="0" spcFirstLastPara="0" vertOverflow="overflow" horzOverflow="overflow" vert="horz" wrap="square" lIns="91440" tIns="45720" rIns="91440" bIns="45720" numCol="1" spcCol="0" rtlCol="0" fromWordArt="0" anchor="t" anchorCtr="0" forceAA="0" compatLnSpc="1">
            <a:spAutoFit/>
          </a:bodyPr>
          <a:lstStyle/>
          <a:p>
            <a:r>
              <a:rPr lang="en-US" sz="2400" b="1">
                <a:solidFill>
                  <a:srgbClr val="002060"/>
                </a:solidFill>
                <a:latin typeface="Times New Roman" panose="02020603050405020304" pitchFamily="18" charset="0"/>
                <a:cs typeface="Times New Roman" panose="02020603050405020304" pitchFamily="18" charset="0"/>
              </a:rPr>
              <a:t>Proposed Solution</a:t>
            </a:r>
            <a:endParaRPr lang="en-IN" sz="2400" b="1">
              <a:solidFill>
                <a:srgbClr val="002060"/>
              </a:solidFill>
              <a:latin typeface="Times New Roman" panose="02020603050405020304" pitchFamily="18" charset="0"/>
              <a:cs typeface="Times New Roman" panose="02020603050405020304" pitchFamily="18" charset="0"/>
            </a:endParaRPr>
          </a:p>
        </p:txBody>
      </p:sp>
      <p:sp>
        <p:nvSpPr>
          <p:cNvPr id="3" name="Text Box 2"/>
          <p:cNvSpPr txBox="1"/>
          <p:nvPr/>
        </p:nvSpPr>
        <p:spPr>
          <a:xfrm>
            <a:off x="0" y="0"/>
            <a:ext cx="4572000" cy="408305"/>
          </a:xfrm>
          <a:prstGeom prst="rect">
            <a:avLst/>
          </a:prstGeom>
          <a:solidFill>
            <a:srgbClr val="213163"/>
          </a:solidFill>
        </p:spPr>
        <p:txBody>
          <a:bodyPr wrap="square" rtlCol="0" anchor="t">
            <a:noAutofit/>
          </a:bodyPr>
          <a:p>
            <a:r>
              <a:rPr lang="en-US" sz="1600" b="1">
                <a:solidFill>
                  <a:schemeClr val="bg1"/>
                </a:solidFill>
                <a:latin typeface="Times New Roman" panose="02020603050405020304" pitchFamily="18" charset="0"/>
                <a:cs typeface="Times New Roman" panose="02020603050405020304" pitchFamily="18" charset="0"/>
              </a:rPr>
              <a:t>Spotify Music Recommentation System</a:t>
            </a:r>
            <a:endParaRPr lang="en-US" sz="1600" b="1">
              <a:solidFill>
                <a:schemeClr val="bg1"/>
              </a:solidFill>
              <a:latin typeface="Times New Roman" panose="02020603050405020304" pitchFamily="18" charset="0"/>
              <a:cs typeface="Times New Roman" panose="02020603050405020304" pitchFamily="18" charset="0"/>
            </a:endParaRPr>
          </a:p>
        </p:txBody>
      </p:sp>
      <p:sp>
        <p:nvSpPr>
          <p:cNvPr id="4" name="Text Box 3"/>
          <p:cNvSpPr txBox="1"/>
          <p:nvPr/>
        </p:nvSpPr>
        <p:spPr>
          <a:xfrm>
            <a:off x="762000" y="1199515"/>
            <a:ext cx="7300595" cy="2013585"/>
          </a:xfrm>
          <a:prstGeom prst="rect">
            <a:avLst/>
          </a:prstGeom>
          <a:noFill/>
        </p:spPr>
        <p:txBody>
          <a:bodyPr wrap="square" rtlCol="0">
            <a:noAutofit/>
          </a:bodyPr>
          <a:p>
            <a:pPr algn="just"/>
            <a:r>
              <a:rPr lang="en-US" sz="1800">
                <a:latin typeface="Times New Roman" panose="02020603050405020304" pitchFamily="18" charset="0"/>
                <a:cs typeface="Times New Roman" panose="02020603050405020304" pitchFamily="18" charset="0"/>
              </a:rPr>
              <a:t> Solution:The Project Involves utilization of k-means clustering for</a:t>
            </a:r>
            <a:endParaRPr lang="en-US" sz="1800">
              <a:latin typeface="Times New Roman" panose="02020603050405020304" pitchFamily="18" charset="0"/>
              <a:cs typeface="Times New Roman" panose="02020603050405020304" pitchFamily="18" charset="0"/>
            </a:endParaRPr>
          </a:p>
          <a:p>
            <a:pPr indent="0" algn="just">
              <a:buNone/>
            </a:pPr>
            <a:r>
              <a:rPr lang="en-US" sz="1800">
                <a:latin typeface="Times New Roman" panose="02020603050405020304" pitchFamily="18" charset="0"/>
                <a:cs typeface="Times New Roman" panose="02020603050405020304" pitchFamily="18" charset="0"/>
              </a:rPr>
              <a:t>music recommendation system.</a:t>
            </a:r>
            <a:endParaRPr lang="en-US" sz="1800">
              <a:latin typeface="Times New Roman" panose="02020603050405020304" pitchFamily="18" charset="0"/>
              <a:cs typeface="Times New Roman" panose="02020603050405020304" pitchFamily="18" charset="0"/>
            </a:endParaRPr>
          </a:p>
          <a:p>
            <a:pPr indent="0" algn="just">
              <a:buNone/>
            </a:pPr>
            <a:endParaRPr lang="en-US" sz="1800">
              <a:latin typeface="Times New Roman" panose="02020603050405020304" pitchFamily="18" charset="0"/>
              <a:cs typeface="Times New Roman" panose="02020603050405020304" pitchFamily="18" charset="0"/>
            </a:endParaRPr>
          </a:p>
          <a:p>
            <a:pPr algn="just"/>
            <a:r>
              <a:rPr lang="en-US" sz="1800">
                <a:latin typeface="Times New Roman" panose="02020603050405020304" pitchFamily="18" charset="0"/>
                <a:cs typeface="Times New Roman" panose="02020603050405020304" pitchFamily="18" charset="0"/>
              </a:rPr>
              <a:t> Gather data on user listening history, preferences, and</a:t>
            </a:r>
            <a:endParaRPr lang="en-US" sz="1800">
              <a:latin typeface="Times New Roman" panose="02020603050405020304" pitchFamily="18" charset="0"/>
              <a:cs typeface="Times New Roman" panose="02020603050405020304" pitchFamily="18" charset="0"/>
            </a:endParaRPr>
          </a:p>
          <a:p>
            <a:pPr indent="0" algn="just">
              <a:buNone/>
            </a:pPr>
            <a:r>
              <a:rPr lang="en-US" sz="1800">
                <a:latin typeface="Times New Roman" panose="02020603050405020304" pitchFamily="18" charset="0"/>
                <a:cs typeface="Times New Roman" panose="02020603050405020304" pitchFamily="18" charset="0"/>
              </a:rPr>
              <a:t>interactions with the Spotify platform. This could include user</a:t>
            </a:r>
            <a:endParaRPr lang="en-US" sz="1800">
              <a:latin typeface="Times New Roman" panose="02020603050405020304" pitchFamily="18" charset="0"/>
              <a:cs typeface="Times New Roman" panose="02020603050405020304" pitchFamily="18" charset="0"/>
            </a:endParaRPr>
          </a:p>
          <a:p>
            <a:pPr indent="0" algn="just">
              <a:buNone/>
            </a:pPr>
            <a:r>
              <a:rPr lang="en-US" sz="1800">
                <a:latin typeface="Times New Roman" panose="02020603050405020304" pitchFamily="18" charset="0"/>
                <a:cs typeface="Times New Roman" panose="02020603050405020304" pitchFamily="18" charset="0"/>
              </a:rPr>
              <a:t>profiles, playlists, liked songs, skipped songs, etc.</a:t>
            </a:r>
            <a:endParaRPr lang="en-US" sz="1800">
              <a:latin typeface="Times New Roman" panose="02020603050405020304" pitchFamily="18" charset="0"/>
              <a:cs typeface="Times New Roman" panose="02020603050405020304" pitchFamily="18" charset="0"/>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4"/>
          <p:cNvSpPr>
            <a:spLocks noGrp="1"/>
          </p:cNvSpPr>
          <p:nvPr>
            <p:ph type="title"/>
          </p:nvPr>
        </p:nvSpPr>
        <p:spPr>
          <a:xfrm>
            <a:off x="311150" y="444500"/>
            <a:ext cx="8521700" cy="460375"/>
          </a:xfrm>
          <a:noFill/>
          <a:ln>
            <a:noFill/>
          </a:ln>
        </p:spPr>
        <p:txBody>
          <a:bodyPr rot="0" spcFirstLastPara="0" vertOverflow="overflow" horzOverflow="overflow" vert="horz" wrap="square" lIns="91440" tIns="45720" rIns="91440" bIns="45720" numCol="1" spcCol="0" rtlCol="0" fromWordArt="0" anchor="t" anchorCtr="0" forceAA="0" compatLnSpc="1">
            <a:spAutoFit/>
          </a:bodyPr>
          <a:lstStyle/>
          <a:p>
            <a:r>
              <a:rPr lang="en-US" sz="2400" b="1">
                <a:solidFill>
                  <a:srgbClr val="002060"/>
                </a:solidFill>
                <a:latin typeface="Times New Roman" panose="02020603050405020304" pitchFamily="18" charset="0"/>
                <a:cs typeface="Times New Roman" panose="02020603050405020304" pitchFamily="18" charset="0"/>
              </a:rPr>
              <a:t>System Architecture</a:t>
            </a:r>
            <a:endParaRPr lang="en-US" sz="2400" b="1">
              <a:solidFill>
                <a:srgbClr val="002060"/>
              </a:solidFill>
              <a:latin typeface="Times New Roman" panose="02020603050405020304" pitchFamily="18" charset="0"/>
              <a:cs typeface="Times New Roman" panose="02020603050405020304" pitchFamily="18" charset="0"/>
            </a:endParaRPr>
          </a:p>
        </p:txBody>
      </p:sp>
      <p:sp>
        <p:nvSpPr>
          <p:cNvPr id="2" name="Text Box 1"/>
          <p:cNvSpPr txBox="1"/>
          <p:nvPr/>
        </p:nvSpPr>
        <p:spPr>
          <a:xfrm>
            <a:off x="0" y="0"/>
            <a:ext cx="4572000" cy="408305"/>
          </a:xfrm>
          <a:prstGeom prst="rect">
            <a:avLst/>
          </a:prstGeom>
          <a:solidFill>
            <a:srgbClr val="213163"/>
          </a:solidFill>
        </p:spPr>
        <p:txBody>
          <a:bodyPr wrap="square" rtlCol="0" anchor="t">
            <a:noAutofit/>
          </a:bodyPr>
          <a:p>
            <a:r>
              <a:rPr lang="en-US" sz="1600" b="1">
                <a:solidFill>
                  <a:schemeClr val="bg1"/>
                </a:solidFill>
                <a:latin typeface="Times New Roman" panose="02020603050405020304" pitchFamily="18" charset="0"/>
                <a:cs typeface="Times New Roman" panose="02020603050405020304" pitchFamily="18" charset="0"/>
              </a:rPr>
              <a:t>Spotify Music Recommentation System</a:t>
            </a:r>
            <a:endParaRPr lang="en-US" sz="1600" b="1">
              <a:solidFill>
                <a:schemeClr val="bg1"/>
              </a:solidFill>
              <a:latin typeface="Times New Roman" panose="02020603050405020304" pitchFamily="18" charset="0"/>
              <a:cs typeface="Times New Roman" panose="02020603050405020304" pitchFamily="18" charset="0"/>
            </a:endParaRPr>
          </a:p>
        </p:txBody>
      </p:sp>
      <p:pic>
        <p:nvPicPr>
          <p:cNvPr id="21" name="Picture 20" descr="IMG_256"/>
          <p:cNvPicPr>
            <a:picLocks noChangeAspect="1"/>
          </p:cNvPicPr>
          <p:nvPr/>
        </p:nvPicPr>
        <p:blipFill>
          <a:blip r:embed="rId1"/>
          <a:stretch>
            <a:fillRect/>
          </a:stretch>
        </p:blipFill>
        <p:spPr>
          <a:xfrm>
            <a:off x="2632075" y="875030"/>
            <a:ext cx="3143885" cy="3636010"/>
          </a:xfrm>
          <a:prstGeom prst="rect">
            <a:avLst/>
          </a:prstGeom>
          <a:noFill/>
          <a:ln w="9525">
            <a:noFill/>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a:xfrm>
            <a:off x="-85" y="472330"/>
            <a:ext cx="8520600" cy="572700"/>
          </a:xfrm>
        </p:spPr>
        <p:txBody>
          <a:bodyPr/>
          <a:p>
            <a:r>
              <a:rPr lang="en-US" sz="2400" b="1">
                <a:solidFill>
                  <a:srgbClr val="002060"/>
                </a:solidFill>
                <a:latin typeface="Times New Roman" panose="02020603050405020304" pitchFamily="18" charset="0"/>
                <a:cs typeface="Times New Roman" panose="02020603050405020304" pitchFamily="18" charset="0"/>
              </a:rPr>
              <a:t>Live Demo Of The Project</a:t>
            </a:r>
            <a:endParaRPr lang="en-US" sz="2400" b="1">
              <a:solidFill>
                <a:srgbClr val="002060"/>
              </a:solidFill>
              <a:latin typeface="Times New Roman" panose="02020603050405020304" pitchFamily="18" charset="0"/>
              <a:cs typeface="Times New Roman" panose="02020603050405020304" pitchFamily="18" charset="0"/>
            </a:endParaRPr>
          </a:p>
        </p:txBody>
      </p:sp>
      <p:sp>
        <p:nvSpPr>
          <p:cNvPr id="4" name="Text Box 3"/>
          <p:cNvSpPr txBox="1"/>
          <p:nvPr/>
        </p:nvSpPr>
        <p:spPr>
          <a:xfrm>
            <a:off x="0" y="0"/>
            <a:ext cx="3476625" cy="306705"/>
          </a:xfrm>
          <a:prstGeom prst="rect">
            <a:avLst/>
          </a:prstGeom>
          <a:solidFill>
            <a:srgbClr val="223366"/>
          </a:solidFill>
        </p:spPr>
        <p:txBody>
          <a:bodyPr wrap="square" rtlCol="0">
            <a:spAutoFit/>
            <a:scene3d>
              <a:camera prst="orthographicFront"/>
              <a:lightRig rig="threePt" dir="t"/>
            </a:scene3d>
          </a:bodyPr>
          <a:p>
            <a:r>
              <a:rPr lang="en-US" b="1">
                <a:solidFill>
                  <a:schemeClr val="bg1"/>
                </a:solidFill>
                <a:latin typeface="Times New Roman" panose="02020603050405020304" pitchFamily="18" charset="0"/>
                <a:cs typeface="Times New Roman" panose="02020603050405020304" pitchFamily="18" charset="0"/>
                <a:sym typeface="+mn-ea"/>
              </a:rPr>
              <a:t>Spotify Music Recommentation System</a:t>
            </a:r>
            <a:endParaRPr lang="en-US">
              <a:ln>
                <a:solidFill>
                  <a:schemeClr val="bg1"/>
                </a:solidFill>
              </a:ln>
              <a:solidFill>
                <a:schemeClr val="tx1"/>
              </a:solidFill>
              <a:effectLst>
                <a:outerShdw blurRad="38100" dist="19050" dir="2700000" algn="tl" rotWithShape="0">
                  <a:schemeClr val="dk1">
                    <a:alpha val="40000"/>
                  </a:schemeClr>
                </a:outerShdw>
              </a:effectLst>
            </a:endParaRPr>
          </a:p>
        </p:txBody>
      </p:sp>
      <p:pic>
        <p:nvPicPr>
          <p:cNvPr id="6" name="VID_20241111083432">
            <a:hlinkClick r:id="" action="ppaction://media"/>
          </p:cNvPr>
          <p:cNvPicPr/>
          <p:nvPr>
            <a:videoFile r:link="rId1"/>
            <p:extLst>
              <p:ext uri="{DAA4B4D4-6D71-4841-9C94-3DE7FCFB9230}">
                <p14:media xmlns:p14="http://schemas.microsoft.com/office/powerpoint/2010/main" r:embed="rId2"/>
              </p:ext>
            </p:extLst>
          </p:nvPr>
        </p:nvPicPr>
        <p:blipFill>
          <a:blip r:embed="rId3"/>
          <a:stretch>
            <a:fillRect/>
          </a:stretch>
        </p:blipFill>
        <p:spPr>
          <a:xfrm>
            <a:off x="560705" y="895350"/>
            <a:ext cx="7959725" cy="3352800"/>
          </a:xfrm>
          <a:prstGeom prst="rect">
            <a:avLst/>
          </a:prstGeom>
        </p:spPr>
      </p:pic>
    </p:spTree>
  </p:cSld>
  <p:clrMapOvr>
    <a:masterClrMapping/>
  </p:clrMapOvr>
  <p:timing>
    <p:tnLst>
      <p:par>
        <p:cTn id="1" dur="indefinite" restart="never" nodeType="tmRoot">
          <p:childTnLst>
            <p:video fullScrn="0">
              <p:cMediaNode>
                <p:cTn id="2" fill="hold" display="1">
                  <p:stCondLst>
                    <p:cond delay="indefinite"/>
                  </p:stCondLst>
                </p:cTn>
                <p:tgtEl>
                  <p:spTgt spid="6"/>
                </p:tgtEl>
              </p:cMediaNode>
            </p:vide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p:cNvSpPr txBox="1"/>
          <p:nvPr/>
        </p:nvSpPr>
        <p:spPr>
          <a:xfrm>
            <a:off x="309105" y="408266"/>
            <a:ext cx="8520600" cy="460375"/>
          </a:xfrm>
          <a:prstGeom prst="rect">
            <a:avLst/>
          </a:prstGeom>
          <a:noFill/>
          <a:ln>
            <a:noFill/>
          </a:ln>
        </p:spPr>
        <p:txBody>
          <a:bodyPr rot="0" spcFirstLastPara="0" vertOverflow="overflow" horzOverflow="overflow" vert="horz" wrap="square" lIns="91440" tIns="45720" rIns="91440" bIns="45720" numCol="1" spcCol="0" rtlCol="0" fromWordArt="0" anchor="t" anchorCtr="0" forceAA="0" compatLnSpc="1">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r>
              <a:rPr lang="en-US" sz="2400" b="1">
                <a:solidFill>
                  <a:srgbClr val="002060"/>
                </a:solidFill>
                <a:latin typeface="Times New Roman" panose="02020603050405020304" pitchFamily="18" charset="0"/>
                <a:cs typeface="Times New Roman" panose="02020603050405020304" pitchFamily="18" charset="0"/>
              </a:rPr>
              <a:t>Video of Project Demo</a:t>
            </a:r>
            <a:endParaRPr lang="en-IN" sz="2400" b="1" dirty="0">
              <a:solidFill>
                <a:srgbClr val="002060"/>
              </a:solidFill>
              <a:latin typeface="Times New Roman" panose="02020603050405020304" pitchFamily="18" charset="0"/>
              <a:cs typeface="Times New Roman" panose="02020603050405020304" pitchFamily="18" charset="0"/>
            </a:endParaRPr>
          </a:p>
        </p:txBody>
      </p:sp>
      <p:sp>
        <p:nvSpPr>
          <p:cNvPr id="4" name="Text Box 3"/>
          <p:cNvSpPr txBox="1"/>
          <p:nvPr/>
        </p:nvSpPr>
        <p:spPr>
          <a:xfrm>
            <a:off x="0" y="0"/>
            <a:ext cx="4572000" cy="408305"/>
          </a:xfrm>
          <a:prstGeom prst="rect">
            <a:avLst/>
          </a:prstGeom>
          <a:solidFill>
            <a:srgbClr val="213163"/>
          </a:solidFill>
        </p:spPr>
        <p:txBody>
          <a:bodyPr wrap="square" rtlCol="0" anchor="t">
            <a:noAutofit/>
          </a:bodyPr>
          <a:p>
            <a:r>
              <a:rPr lang="en-US" sz="1600" b="1">
                <a:solidFill>
                  <a:schemeClr val="bg1"/>
                </a:solidFill>
                <a:latin typeface="Times New Roman" panose="02020603050405020304" pitchFamily="18" charset="0"/>
                <a:cs typeface="Times New Roman" panose="02020603050405020304" pitchFamily="18" charset="0"/>
              </a:rPr>
              <a:t>Spotify Music Recommentation System</a:t>
            </a:r>
            <a:endParaRPr lang="en-US" sz="1600" b="1">
              <a:solidFill>
                <a:schemeClr val="bg1"/>
              </a:solidFill>
              <a:latin typeface="Times New Roman" panose="02020603050405020304" pitchFamily="18" charset="0"/>
              <a:cs typeface="Times New Roman" panose="02020603050405020304" pitchFamily="18" charset="0"/>
            </a:endParaRPr>
          </a:p>
        </p:txBody>
      </p:sp>
      <p:pic>
        <p:nvPicPr>
          <p:cNvPr id="2" name="11.11.2024_08.39.27_REC">
            <a:hlinkClick r:id="" action="ppaction://media"/>
          </p:cNvPr>
          <p:cNvPicPr/>
          <p:nvPr>
            <a:videoFile r:link="rId1"/>
            <p:extLst>
              <p:ext uri="{DAA4B4D4-6D71-4841-9C94-3DE7FCFB9230}">
                <p14:media xmlns:p14="http://schemas.microsoft.com/office/powerpoint/2010/main" r:embed="rId2"/>
              </p:ext>
            </p:extLst>
          </p:nvPr>
        </p:nvPicPr>
        <p:blipFill>
          <a:blip r:embed="rId3"/>
          <a:stretch>
            <a:fillRect/>
          </a:stretch>
        </p:blipFill>
        <p:spPr>
          <a:xfrm>
            <a:off x="309245" y="869315"/>
            <a:ext cx="8521065" cy="3602355"/>
          </a:xfrm>
          <a:prstGeom prst="rect">
            <a:avLst/>
          </a:prstGeom>
        </p:spPr>
      </p:pic>
    </p:spTree>
  </p:cSld>
  <p:clrMapOvr>
    <a:masterClrMapping/>
  </p:clrMapOvr>
  <p:timing>
    <p:tnLst>
      <p:par>
        <p:cTn id="1" dur="indefinite" restart="never" nodeType="tmRoot">
          <p:childTnLst>
            <p:video fullScrn="0">
              <p:cMediaNode>
                <p:cTn id="2" fill="hold" display="1">
                  <p:stCondLst>
                    <p:cond delay="indefinite"/>
                  </p:stCondLst>
                </p:cTn>
                <p:tgtEl>
                  <p:spTgt spid="2"/>
                </p:tgtEl>
              </p:cMediaNode>
            </p:vide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11700" y="445025"/>
            <a:ext cx="8520600" cy="460375"/>
          </a:xfrm>
          <a:noFill/>
          <a:ln>
            <a:noFill/>
          </a:ln>
        </p:spPr>
        <p:txBody>
          <a:bodyPr rot="0" spcFirstLastPara="0" vertOverflow="overflow" horzOverflow="overflow" vert="horz" wrap="square" lIns="91440" tIns="45720" rIns="91440" bIns="45720" numCol="1" spcCol="0" rtlCol="0" fromWordArt="0" anchor="t" anchorCtr="0" forceAA="0" compatLnSpc="1">
            <a:spAutoFit/>
          </a:bodyPr>
          <a:lstStyle/>
          <a:p>
            <a:r>
              <a:rPr lang="en-US" sz="2400" b="1">
                <a:solidFill>
                  <a:srgbClr val="002060"/>
                </a:solidFill>
                <a:latin typeface="Times New Roman" panose="02020603050405020304" pitchFamily="18" charset="0"/>
                <a:cs typeface="Times New Roman" panose="02020603050405020304" pitchFamily="18" charset="0"/>
              </a:rPr>
              <a:t>Conclusion</a:t>
            </a:r>
            <a:endParaRPr lang="en-IN" sz="2400" b="1">
              <a:solidFill>
                <a:srgbClr val="002060"/>
              </a:solidFill>
              <a:latin typeface="Times New Roman" panose="02020603050405020304" pitchFamily="18" charset="0"/>
              <a:cs typeface="Times New Roman" panose="02020603050405020304" pitchFamily="18" charset="0"/>
            </a:endParaRPr>
          </a:p>
        </p:txBody>
      </p:sp>
      <p:sp>
        <p:nvSpPr>
          <p:cNvPr id="3" name="Text Box 2"/>
          <p:cNvSpPr txBox="1"/>
          <p:nvPr/>
        </p:nvSpPr>
        <p:spPr>
          <a:xfrm>
            <a:off x="0" y="0"/>
            <a:ext cx="4572000" cy="408305"/>
          </a:xfrm>
          <a:prstGeom prst="rect">
            <a:avLst/>
          </a:prstGeom>
          <a:solidFill>
            <a:srgbClr val="213163"/>
          </a:solidFill>
        </p:spPr>
        <p:txBody>
          <a:bodyPr wrap="square" rtlCol="0" anchor="t">
            <a:noAutofit/>
          </a:bodyPr>
          <a:p>
            <a:r>
              <a:rPr lang="en-US" sz="1600" b="1">
                <a:solidFill>
                  <a:schemeClr val="bg1"/>
                </a:solidFill>
                <a:latin typeface="Times New Roman" panose="02020603050405020304" pitchFamily="18" charset="0"/>
                <a:cs typeface="Times New Roman" panose="02020603050405020304" pitchFamily="18" charset="0"/>
              </a:rPr>
              <a:t>Spotify Music Recommentation System</a:t>
            </a:r>
            <a:endParaRPr lang="en-US" sz="1600" b="1">
              <a:solidFill>
                <a:schemeClr val="bg1"/>
              </a:solidFill>
              <a:latin typeface="Times New Roman" panose="02020603050405020304" pitchFamily="18" charset="0"/>
              <a:cs typeface="Times New Roman" panose="02020603050405020304" pitchFamily="18" charset="0"/>
            </a:endParaRPr>
          </a:p>
        </p:txBody>
      </p:sp>
      <p:sp>
        <p:nvSpPr>
          <p:cNvPr id="4" name="Text Box 3"/>
          <p:cNvSpPr txBox="1"/>
          <p:nvPr/>
        </p:nvSpPr>
        <p:spPr>
          <a:xfrm>
            <a:off x="762000" y="1133475"/>
            <a:ext cx="5861685" cy="2799715"/>
          </a:xfrm>
          <a:prstGeom prst="rect">
            <a:avLst/>
          </a:prstGeom>
          <a:noFill/>
        </p:spPr>
        <p:txBody>
          <a:bodyPr wrap="square" rtlCol="0">
            <a:spAutoFit/>
          </a:bodyPr>
          <a:p>
            <a:pPr algn="just"/>
            <a:r>
              <a:rPr lang="en-US"/>
              <a:t> </a:t>
            </a:r>
            <a:r>
              <a:rPr lang="en-US" sz="1600">
                <a:latin typeface="Times New Roman" panose="02020603050405020304" pitchFamily="18" charset="0"/>
                <a:cs typeface="Times New Roman" panose="02020603050405020304" pitchFamily="18" charset="0"/>
              </a:rPr>
              <a:t>In conclusion, The Spotify music recommendations system project has been a success, achieving its goals and objectives while providing a unique and personalized music recommendation experience for users.</a:t>
            </a:r>
            <a:endParaRPr lang="en-US" sz="1600">
              <a:latin typeface="Times New Roman" panose="02020603050405020304" pitchFamily="18" charset="0"/>
              <a:cs typeface="Times New Roman" panose="02020603050405020304" pitchFamily="18" charset="0"/>
            </a:endParaRPr>
          </a:p>
          <a:p>
            <a:pPr algn="just"/>
            <a:endParaRPr lang="en-US" sz="1600">
              <a:latin typeface="Times New Roman" panose="02020603050405020304" pitchFamily="18" charset="0"/>
              <a:cs typeface="Times New Roman" panose="02020603050405020304" pitchFamily="18" charset="0"/>
            </a:endParaRPr>
          </a:p>
          <a:p>
            <a:pPr algn="just"/>
            <a:r>
              <a:rPr lang="en-US" sz="1600">
                <a:latin typeface="Times New Roman" panose="02020603050405020304" pitchFamily="18" charset="0"/>
                <a:cs typeface="Times New Roman" panose="02020603050405020304" pitchFamily="18" charset="0"/>
              </a:rPr>
              <a:t> The system has been designed to provide personalized music recommendations based on user behavior, preferences, and listening history, and has been shown to improve user engagement and satisfaction.</a:t>
            </a:r>
            <a:endParaRPr lang="en-US" sz="1600">
              <a:latin typeface="Times New Roman" panose="02020603050405020304" pitchFamily="18" charset="0"/>
              <a:cs typeface="Times New Roman" panose="02020603050405020304" pitchFamily="18" charset="0"/>
            </a:endParaRPr>
          </a:p>
          <a:p>
            <a:pPr algn="just"/>
            <a:endParaRPr lang="en-US" sz="1600">
              <a:latin typeface="Times New Roman" panose="02020603050405020304" pitchFamily="18" charset="0"/>
              <a:cs typeface="Times New Roman" panose="02020603050405020304" pitchFamily="18" charset="0"/>
            </a:endParaRPr>
          </a:p>
          <a:p>
            <a:pPr indent="0" algn="just">
              <a:buNone/>
            </a:pPr>
            <a:endParaRPr lang="en-US" sz="1600">
              <a:latin typeface="Times New Roman" panose="02020603050405020304" pitchFamily="18" charset="0"/>
              <a:cs typeface="Times New Roman" panose="02020603050405020304" pitchFamily="18" charset="0"/>
            </a:endParaRPr>
          </a:p>
        </p:txBody>
      </p:sp>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_activity xmlns="94eeb56d-118c-48c3-937f-7f05817f7373"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9921E1C5FD398A4287C0920180B68150" ma:contentTypeVersion="18" ma:contentTypeDescription="Create a new document." ma:contentTypeScope="" ma:versionID="26704334229d571494ec08df731579b2">
  <xsd:schema xmlns:xsd="http://www.w3.org/2001/XMLSchema" xmlns:xs="http://www.w3.org/2001/XMLSchema" xmlns:p="http://schemas.microsoft.com/office/2006/metadata/properties" xmlns:ns3="94eeb56d-118c-48c3-937f-7f05817f7373" xmlns:ns4="fe56e3b0-34a1-4d6f-a501-a0b2b7006a18" targetNamespace="http://schemas.microsoft.com/office/2006/metadata/properties" ma:root="true" ma:fieldsID="646583e16dee9c97f40ce908d27133ed" ns3:_="" ns4:_="">
    <xsd:import namespace="94eeb56d-118c-48c3-937f-7f05817f7373"/>
    <xsd:import namespace="fe56e3b0-34a1-4d6f-a501-a0b2b7006a18"/>
    <xsd:element name="properties">
      <xsd:complexType>
        <xsd:sequence>
          <xsd:element name="documentManagement">
            <xsd:complexType>
              <xsd:all>
                <xsd:element ref="ns3:MediaServiceMetadata" minOccurs="0"/>
                <xsd:element ref="ns3:MediaServiceFastMetadata" minOccurs="0"/>
                <xsd:element ref="ns4:SharedWithUsers" minOccurs="0"/>
                <xsd:element ref="ns4:SharedWithDetails" minOccurs="0"/>
                <xsd:element ref="ns4:SharingHintHash" minOccurs="0"/>
                <xsd:element ref="ns3:MediaServiceAutoKeyPoints" minOccurs="0"/>
                <xsd:element ref="ns3:MediaServiceKeyPoints" minOccurs="0"/>
                <xsd:element ref="ns3:MediaServiceDateTaken" minOccurs="0"/>
                <xsd:element ref="ns3:MediaServiceAutoTags" minOccurs="0"/>
                <xsd:element ref="ns3:MediaServiceGenerationTime" minOccurs="0"/>
                <xsd:element ref="ns3:MediaServiceEventHashCode" minOccurs="0"/>
                <xsd:element ref="ns3:MediaServiceOCR" minOccurs="0"/>
                <xsd:element ref="ns3:MediaLengthInSeconds" minOccurs="0"/>
                <xsd:element ref="ns3:MediaServiceLocation" minOccurs="0"/>
                <xsd:element ref="ns3:_activity" minOccurs="0"/>
                <xsd:element ref="ns3:MediaServiceObjectDetectorVersions" minOccurs="0"/>
                <xsd:element ref="ns3:MediaServiceSystemTags" minOccurs="0"/>
                <xsd:element ref="ns3:MediaServiceSearchPropertie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94eeb56d-118c-48c3-937f-7f05817f7373"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KeyPoints" ma:index="13" nillable="true" ma:displayName="MediaServiceAutoKeyPoints" ma:hidden="true" ma:internalName="MediaServiceAutoKeyPoints" ma:readOnly="true">
      <xsd:simpleType>
        <xsd:restriction base="dms:Note"/>
      </xsd:simpleType>
    </xsd:element>
    <xsd:element name="MediaServiceKeyPoints" ma:index="14" nillable="true" ma:displayName="KeyPoints" ma:internalName="MediaServiceKeyPoints" ma:readOnly="true">
      <xsd:simpleType>
        <xsd:restriction base="dms:Note">
          <xsd:maxLength value="255"/>
        </xsd:restriction>
      </xsd:simpleType>
    </xsd:element>
    <xsd:element name="MediaServiceDateTaken" ma:index="15" nillable="true" ma:displayName="MediaServiceDateTaken" ma:hidden="true" ma:internalName="MediaServiceDateTaken" ma:readOnly="true">
      <xsd:simpleType>
        <xsd:restriction base="dms:Text"/>
      </xsd:simpleType>
    </xsd:element>
    <xsd:element name="MediaServiceAutoTags" ma:index="16" nillable="true" ma:displayName="Tags" ma:internalName="MediaServiceAutoTags" ma:readOnly="true">
      <xsd:simpleType>
        <xsd:restriction base="dms:Text"/>
      </xsd:simpleType>
    </xsd:element>
    <xsd:element name="MediaServiceGenerationTime" ma:index="17" nillable="true" ma:displayName="MediaServiceGenerationTime" ma:hidden="true" ma:internalName="MediaServiceGenerationTime" ma:readOnly="true">
      <xsd:simpleType>
        <xsd:restriction base="dms:Text"/>
      </xsd:simpleType>
    </xsd:element>
    <xsd:element name="MediaServiceEventHashCode" ma:index="18" nillable="true" ma:displayName="MediaServiceEventHashCode" ma:hidden="true" ma:internalName="MediaServiceEventHashCode" ma:readOnly="true">
      <xsd:simpleType>
        <xsd:restriction base="dms:Text"/>
      </xsd:simpleType>
    </xsd:element>
    <xsd:element name="MediaServiceOCR" ma:index="19" nillable="true" ma:displayName="Extracted Text" ma:internalName="MediaServiceOCR" ma:readOnly="true">
      <xsd:simpleType>
        <xsd:restriction base="dms:Note">
          <xsd:maxLength value="255"/>
        </xsd:restriction>
      </xsd:simpleType>
    </xsd:element>
    <xsd:element name="MediaLengthInSeconds" ma:index="20" nillable="true" ma:displayName="Length (seconds)" ma:internalName="MediaLengthInSeconds" ma:readOnly="true">
      <xsd:simpleType>
        <xsd:restriction base="dms:Unknown"/>
      </xsd:simpleType>
    </xsd:element>
    <xsd:element name="MediaServiceLocation" ma:index="21" nillable="true" ma:displayName="Location" ma:internalName="MediaServiceLocation" ma:readOnly="true">
      <xsd:simpleType>
        <xsd:restriction base="dms:Text"/>
      </xsd:simpleType>
    </xsd:element>
    <xsd:element name="_activity" ma:index="22" nillable="true" ma:displayName="_activity" ma:hidden="true" ma:internalName="_activity">
      <xsd:simpleType>
        <xsd:restriction base="dms:Note"/>
      </xsd:simpleType>
    </xsd:element>
    <xsd:element name="MediaServiceObjectDetectorVersions" ma:index="23" nillable="true" ma:displayName="MediaServiceObjectDetectorVersions" ma:description="" ma:hidden="true" ma:indexed="true" ma:internalName="MediaServiceObjectDetectorVersions" ma:readOnly="true">
      <xsd:simpleType>
        <xsd:restriction base="dms:Text"/>
      </xsd:simpleType>
    </xsd:element>
    <xsd:element name="MediaServiceSystemTags" ma:index="24" nillable="true" ma:displayName="MediaServiceSystemTags" ma:hidden="true" ma:internalName="MediaServiceSystemTags" ma:readOnly="true">
      <xsd:simpleType>
        <xsd:restriction base="dms:Note"/>
      </xsd:simpleType>
    </xsd:element>
    <xsd:element name="MediaServiceSearchProperties" ma:index="25" nillable="true" ma:displayName="MediaServiceSearchProperties" ma:hidden="true" ma:internalName="MediaServiceSearchPropertie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fe56e3b0-34a1-4d6f-a501-a0b2b7006a18" elementFormDefault="qualified">
    <xsd:import namespace="http://schemas.microsoft.com/office/2006/documentManagement/types"/>
    <xsd:import namespace="http://schemas.microsoft.com/office/infopath/2007/PartnerControls"/>
    <xsd:element name="SharedWithUsers" ma:index="10"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1" nillable="true" ma:displayName="Shared With Details" ma:internalName="SharedWithDetails" ma:readOnly="true">
      <xsd:simpleType>
        <xsd:restriction base="dms:Note">
          <xsd:maxLength value="255"/>
        </xsd:restriction>
      </xsd:simpleType>
    </xsd:element>
    <xsd:element name="SharingHintHash" ma:index="12" nillable="true" ma:displayName="Sharing Hint Hash"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A6559A34-456E-49A1-8157-9E3D18BFAD36}">
  <ds:schemaRefs/>
</ds:datastoreItem>
</file>

<file path=customXml/itemProps2.xml><?xml version="1.0" encoding="utf-8"?>
<ds:datastoreItem xmlns:ds="http://schemas.openxmlformats.org/officeDocument/2006/customXml" ds:itemID="{3706AB80-2608-47D7-8AC8-FA6BC8A9B27C}">
  <ds:schemaRefs/>
</ds:datastoreItem>
</file>

<file path=customXml/itemProps3.xml><?xml version="1.0" encoding="utf-8"?>
<ds:datastoreItem xmlns:ds="http://schemas.openxmlformats.org/officeDocument/2006/customXml" ds:itemID="{82B6CD32-2537-46E7-8CC3-A58D44622414}">
  <ds:schemaRefs/>
</ds:datastoreItem>
</file>

<file path=docProps/app.xml><?xml version="1.0" encoding="utf-8"?>
<Properties xmlns="http://schemas.openxmlformats.org/officeDocument/2006/extended-properties" xmlns:vt="http://schemas.openxmlformats.org/officeDocument/2006/docPropsVTypes">
  <TotalTime>0</TotalTime>
  <Words>2948</Words>
  <Application>WPS Presentation</Application>
  <PresentationFormat>On-screen Show (16:9)</PresentationFormat>
  <Paragraphs>90</Paragraphs>
  <Slides>11</Slides>
  <Notes>3</Notes>
  <HiddenSlides>0</HiddenSlides>
  <MMClips>1</MMClips>
  <ScaleCrop>false</ScaleCrop>
  <HeadingPairs>
    <vt:vector size="6" baseType="variant">
      <vt:variant>
        <vt:lpstr>已用的字体</vt:lpstr>
      </vt:variant>
      <vt:variant>
        <vt:i4>9</vt:i4>
      </vt:variant>
      <vt:variant>
        <vt:lpstr>主题</vt:lpstr>
      </vt:variant>
      <vt:variant>
        <vt:i4>1</vt:i4>
      </vt:variant>
      <vt:variant>
        <vt:lpstr>幻灯片标题</vt:lpstr>
      </vt:variant>
      <vt:variant>
        <vt:i4>11</vt:i4>
      </vt:variant>
    </vt:vector>
  </HeadingPairs>
  <TitlesOfParts>
    <vt:vector size="21" baseType="lpstr">
      <vt:lpstr>Arial</vt:lpstr>
      <vt:lpstr>SimSun</vt:lpstr>
      <vt:lpstr>Wingdings</vt:lpstr>
      <vt:lpstr>Arial</vt:lpstr>
      <vt:lpstr>Calibri</vt:lpstr>
      <vt:lpstr>Times New Roman</vt:lpstr>
      <vt:lpstr>Times New Roman</vt:lpstr>
      <vt:lpstr>Microsoft YaHei</vt:lpstr>
      <vt:lpstr>Arial Unicode MS</vt:lpstr>
      <vt:lpstr>Simple Light</vt:lpstr>
      <vt:lpstr>PowerPoint 演示文稿</vt:lpstr>
      <vt:lpstr>PowerPoint 演示文稿</vt:lpstr>
      <vt:lpstr>Abstract</vt:lpstr>
      <vt:lpstr>Problem Statement</vt:lpstr>
      <vt:lpstr>Proposed Solution</vt:lpstr>
      <vt:lpstr>System Architecture</vt:lpstr>
      <vt:lpstr>PowerPoint 演示文稿</vt:lpstr>
      <vt:lpstr>PowerPoint 演示文稿</vt:lpstr>
      <vt:lpstr>Conclusion</vt:lpstr>
      <vt:lpstr>Future Scope</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Dr Moinudeen Syed</dc:creator>
  <cp:lastModifiedBy>jmkmonster</cp:lastModifiedBy>
  <cp:revision>9</cp:revision>
  <dcterms:created xsi:type="dcterms:W3CDTF">2024-10-27T06:01:00Z</dcterms:created>
  <dcterms:modified xsi:type="dcterms:W3CDTF">2024-11-11T03:21:45Z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0x0101009921E1C5FD398A4287C0920180B68150</vt:lpwstr>
  </property>
  <property fmtid="{D5CDD505-2E9C-101B-9397-08002B2CF9AE}" pid="3" name="MSIP_Label_defa4170-0d19-0005-0004-bc88714345d2_Enabled">
    <vt:lpwstr>true</vt:lpwstr>
  </property>
  <property fmtid="{D5CDD505-2E9C-101B-9397-08002B2CF9AE}" pid="4" name="MSIP_Label_defa4170-0d19-0005-0004-bc88714345d2_SetDate">
    <vt:lpwstr>2023-07-11T03:09:09Z</vt:lpwstr>
  </property>
  <property fmtid="{D5CDD505-2E9C-101B-9397-08002B2CF9AE}" pid="5" name="MSIP_Label_defa4170-0d19-0005-0004-bc88714345d2_Method">
    <vt:lpwstr>Standard</vt:lpwstr>
  </property>
  <property fmtid="{D5CDD505-2E9C-101B-9397-08002B2CF9AE}" pid="6" name="MSIP_Label_defa4170-0d19-0005-0004-bc88714345d2_Name">
    <vt:lpwstr>defa4170-0d19-0005-0004-bc88714345d2</vt:lpwstr>
  </property>
  <property fmtid="{D5CDD505-2E9C-101B-9397-08002B2CF9AE}" pid="7" name="MSIP_Label_defa4170-0d19-0005-0004-bc88714345d2_SiteId">
    <vt:lpwstr>698b2528-286a-444d-a68d-b8bbb1f69870</vt:lpwstr>
  </property>
  <property fmtid="{D5CDD505-2E9C-101B-9397-08002B2CF9AE}" pid="8" name="MSIP_Label_defa4170-0d19-0005-0004-bc88714345d2_ActionId">
    <vt:lpwstr>9e872e44-4725-4b90-87d6-01f911260b79</vt:lpwstr>
  </property>
  <property fmtid="{D5CDD505-2E9C-101B-9397-08002B2CF9AE}" pid="9" name="MSIP_Label_defa4170-0d19-0005-0004-bc88714345d2_ContentBits">
    <vt:lpwstr>0</vt:lpwstr>
  </property>
  <property fmtid="{D5CDD505-2E9C-101B-9397-08002B2CF9AE}" pid="10" name="ICV">
    <vt:lpwstr>13F12C02A4E24663AC05EB75DF8D33C6_13</vt:lpwstr>
  </property>
  <property fmtid="{D5CDD505-2E9C-101B-9397-08002B2CF9AE}" pid="11" name="KSOProductBuildVer">
    <vt:lpwstr>1033-12.2.0.18607</vt:lpwstr>
  </property>
</Properties>
</file>

<file path=docProps/thumbnail.jpeg>
</file>